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315" r:id="rId3"/>
    <p:sldId id="316" r:id="rId4"/>
    <p:sldId id="317" r:id="rId5"/>
    <p:sldId id="318" r:id="rId6"/>
    <p:sldId id="319" r:id="rId7"/>
    <p:sldId id="320" r:id="rId8"/>
    <p:sldId id="322" r:id="rId9"/>
    <p:sldId id="323" r:id="rId10"/>
    <p:sldId id="324" r:id="rId11"/>
    <p:sldId id="325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331AB4-B625-438F-8029-ADBDBFFCD2D3}">
          <p14:sldIdLst>
            <p14:sldId id="258"/>
            <p14:sldId id="315"/>
            <p14:sldId id="316"/>
            <p14:sldId id="317"/>
            <p14:sldId id="318"/>
            <p14:sldId id="319"/>
            <p14:sldId id="320"/>
            <p14:sldId id="322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048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F8BC05-16BA-7205-E456-8511CBF1361A}" name="Ryan Chapin" initials="RC" userId="S::Ryan_Chapin@ilnd.uscourts.gov::76f1d407-f340-4c19-bdfc-8a9a1174f4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000000"/>
    <a:srgbClr val="83C937"/>
    <a:srgbClr val="5C5C5C"/>
    <a:srgbClr val="666666"/>
    <a:srgbClr val="A700E2"/>
    <a:srgbClr val="1598D4"/>
    <a:srgbClr val="FF7B21"/>
    <a:srgbClr val="9D3BFF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5" autoAdjust="0"/>
    <p:restoredTop sz="95094" autoAdjust="0"/>
  </p:normalViewPr>
  <p:slideViewPr>
    <p:cSldViewPr snapToGrid="0" showGuides="1">
      <p:cViewPr varScale="1">
        <p:scale>
          <a:sx n="74" d="100"/>
          <a:sy n="74" d="100"/>
        </p:scale>
        <p:origin x="296" y="56"/>
      </p:cViewPr>
      <p:guideLst>
        <p:guide orient="horz" pos="30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3E46-7A23-462F-A7FA-82700AEC99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5BCE-CC43-455B-A6AB-5B13B834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A404-6FD1-4DFF-BE4F-174297327D8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422E-581D-40FB-BFB1-C68D0FD0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D8EE3-805E-4F8E-A508-9530DD253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r="36027"/>
          <a:stretch>
            <a:fillRect/>
          </a:stretch>
        </p:blipFill>
        <p:spPr>
          <a:xfrm>
            <a:off x="2" y="1713"/>
            <a:ext cx="8257879" cy="6858000"/>
          </a:xfrm>
          <a:prstGeom prst="rect">
            <a:avLst/>
          </a:prstGeom>
        </p:spPr>
      </p:pic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7296"/>
            <a:ext cx="7191256" cy="6858000"/>
          </a:xfrm>
          <a:custGeom>
            <a:avLst/>
            <a:gdLst>
              <a:gd name="connsiteX0" fmla="*/ 0 w 7191256"/>
              <a:gd name="connsiteY0" fmla="*/ 0 h 6858000"/>
              <a:gd name="connsiteX1" fmla="*/ 4418532 w 7191256"/>
              <a:gd name="connsiteY1" fmla="*/ 0 h 6858000"/>
              <a:gd name="connsiteX2" fmla="*/ 3380750 w 7191256"/>
              <a:gd name="connsiteY2" fmla="*/ 2738747 h 6858000"/>
              <a:gd name="connsiteX3" fmla="*/ 7191256 w 7191256"/>
              <a:gd name="connsiteY3" fmla="*/ 6858000 h 6858000"/>
              <a:gd name="connsiteX4" fmla="*/ 0 w 7191256"/>
              <a:gd name="connsiteY4" fmla="*/ 6858000 h 6858000"/>
              <a:gd name="connsiteX5" fmla="*/ 0 w 7191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1256" h="6858000">
                <a:moveTo>
                  <a:pt x="0" y="0"/>
                </a:moveTo>
                <a:cubicBezTo>
                  <a:pt x="4418532" y="0"/>
                  <a:pt x="4418532" y="0"/>
                  <a:pt x="4418532" y="0"/>
                </a:cubicBezTo>
                <a:cubicBezTo>
                  <a:pt x="3746839" y="757052"/>
                  <a:pt x="3380750" y="1727224"/>
                  <a:pt x="3380750" y="2738747"/>
                </a:cubicBezTo>
                <a:cubicBezTo>
                  <a:pt x="3380750" y="4908114"/>
                  <a:pt x="5061575" y="6692594"/>
                  <a:pt x="7191256" y="6858000"/>
                </a:cubicBezTo>
                <a:lnTo>
                  <a:pt x="0" y="685800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COVER </a:t>
            </a:r>
            <a:br>
              <a:rPr lang="en-US"/>
            </a:br>
            <a:r>
              <a:rPr lang="en-US"/>
              <a:t>PICTURE HERE</a:t>
            </a:r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34600" y="184150"/>
            <a:ext cx="1524000" cy="151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3270" y="1803401"/>
            <a:ext cx="7765330" cy="226100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270" y="4209623"/>
            <a:ext cx="7765330" cy="132153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A7A7A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36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4572000" cy="4572000"/>
          </a:xfrm>
          <a:custGeom>
            <a:avLst/>
            <a:gdLst>
              <a:gd name="connsiteX0" fmla="*/ 0 w 5478463"/>
              <a:gd name="connsiteY0" fmla="*/ 0 h 5575300"/>
              <a:gd name="connsiteX1" fmla="*/ 4762794 w 5478463"/>
              <a:gd name="connsiteY1" fmla="*/ 0 h 5575300"/>
              <a:gd name="connsiteX2" fmla="*/ 5478463 w 5478463"/>
              <a:gd name="connsiteY2" fmla="*/ 2106363 h 5575300"/>
              <a:gd name="connsiteX3" fmla="*/ 2009499 w 5478463"/>
              <a:gd name="connsiteY3" fmla="*/ 5575300 h 5575300"/>
              <a:gd name="connsiteX4" fmla="*/ 0 w 5478463"/>
              <a:gd name="connsiteY4" fmla="*/ 4934641 h 5575300"/>
              <a:gd name="connsiteX5" fmla="*/ 0 w 5478463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3" h="5575300">
                <a:moveTo>
                  <a:pt x="0" y="0"/>
                </a:moveTo>
                <a:cubicBezTo>
                  <a:pt x="0" y="0"/>
                  <a:pt x="0" y="0"/>
                  <a:pt x="4762794" y="0"/>
                </a:cubicBezTo>
                <a:cubicBezTo>
                  <a:pt x="5212822" y="584407"/>
                  <a:pt x="5478463" y="1315696"/>
                  <a:pt x="5478463" y="2106363"/>
                </a:cubicBezTo>
                <a:cubicBezTo>
                  <a:pt x="5478463" y="4022092"/>
                  <a:pt x="3925242" y="5575300"/>
                  <a:pt x="2009499" y="5575300"/>
                </a:cubicBezTo>
                <a:cubicBezTo>
                  <a:pt x="1259453" y="5575300"/>
                  <a:pt x="565660" y="5337787"/>
                  <a:pt x="0" y="4934641"/>
                </a:cubicBezTo>
                <a:cubicBezTo>
                  <a:pt x="0" y="4934641"/>
                  <a:pt x="0" y="4934641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73600" y="0"/>
            <a:ext cx="6984999" cy="1917701"/>
          </a:xfrm>
        </p:spPr>
        <p:txBody>
          <a:bodyPr anchor="b"/>
          <a:lstStyle>
            <a:lvl1pPr algn="ctr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73600" y="2006601"/>
            <a:ext cx="6984999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9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4572000"/>
          </a:xfrm>
          <a:custGeom>
            <a:avLst/>
            <a:gdLst>
              <a:gd name="connsiteX0" fmla="*/ 712544 w 5478462"/>
              <a:gd name="connsiteY0" fmla="*/ 0 h 5575300"/>
              <a:gd name="connsiteX1" fmla="*/ 5478462 w 5478462"/>
              <a:gd name="connsiteY1" fmla="*/ 0 h 5575300"/>
              <a:gd name="connsiteX2" fmla="*/ 5478462 w 5478462"/>
              <a:gd name="connsiteY2" fmla="*/ 4934641 h 5575300"/>
              <a:gd name="connsiteX3" fmla="*/ 3468963 w 5478462"/>
              <a:gd name="connsiteY3" fmla="*/ 5575300 h 5575300"/>
              <a:gd name="connsiteX4" fmla="*/ 0 w 5478462"/>
              <a:gd name="connsiteY4" fmla="*/ 2106363 h 5575300"/>
              <a:gd name="connsiteX5" fmla="*/ 712544 w 5478462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2" h="5575300">
                <a:moveTo>
                  <a:pt x="712544" y="0"/>
                </a:moveTo>
                <a:lnTo>
                  <a:pt x="5478462" y="0"/>
                </a:lnTo>
                <a:cubicBezTo>
                  <a:pt x="5478462" y="0"/>
                  <a:pt x="5478462" y="0"/>
                  <a:pt x="5478462" y="4934641"/>
                </a:cubicBezTo>
                <a:cubicBezTo>
                  <a:pt x="4912802" y="5337787"/>
                  <a:pt x="4219009" y="5575300"/>
                  <a:pt x="3468963" y="5575300"/>
                </a:cubicBezTo>
                <a:cubicBezTo>
                  <a:pt x="1553221" y="5575300"/>
                  <a:pt x="0" y="4022092"/>
                  <a:pt x="0" y="2106363"/>
                </a:cubicBezTo>
                <a:cubicBezTo>
                  <a:pt x="0" y="1315696"/>
                  <a:pt x="265641" y="584407"/>
                  <a:pt x="71254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PLACE PICTURE HERE</a:t>
            </a:r>
          </a:p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985001" cy="1917701"/>
          </a:xfrm>
        </p:spPr>
        <p:txBody>
          <a:bodyPr anchor="b"/>
          <a:lstStyle>
            <a:lvl1pPr algn="ctr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3400" y="2006601"/>
            <a:ext cx="6985001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5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5872"/>
            <a:ext cx="11125200" cy="3971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533400" y="1562101"/>
            <a:ext cx="11125200" cy="548640"/>
          </a:xfrm>
          <a:solidFill>
            <a:schemeClr val="accent1">
              <a:lumMod val="75000"/>
            </a:schemeClr>
          </a:solidFill>
          <a:ln>
            <a:solidFill>
              <a:srgbClr val="1598D4"/>
            </a:solidFill>
          </a:ln>
        </p:spPr>
        <p:txBody>
          <a:bodyPr lIns="73152" rIns="73152" anchor="ctr"/>
          <a:lstStyle>
            <a:lvl1pPr marL="0" indent="0" algn="l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0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67285"/>
          <a:stretch>
            <a:fillRect/>
          </a:stretch>
        </p:blipFill>
        <p:spPr>
          <a:xfrm flipH="1" flipV="1">
            <a:off x="9427" y="-1"/>
            <a:ext cx="4411744" cy="6856284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>
          <a:xfrm>
            <a:off x="0" y="0"/>
            <a:ext cx="4249144" cy="6858000"/>
          </a:xfrm>
          <a:custGeom>
            <a:avLst/>
            <a:gdLst>
              <a:gd name="T0" fmla="*/ 720 w 1155"/>
              <a:gd name="T1" fmla="*/ 146 h 2160"/>
              <a:gd name="T2" fmla="*/ 861 w 1155"/>
              <a:gd name="T3" fmla="*/ 0 h 2160"/>
              <a:gd name="T4" fmla="*/ 0 w 1155"/>
              <a:gd name="T5" fmla="*/ 0 h 2160"/>
              <a:gd name="T6" fmla="*/ 0 w 1155"/>
              <a:gd name="T7" fmla="*/ 2160 h 2160"/>
              <a:gd name="T8" fmla="*/ 1155 w 1155"/>
              <a:gd name="T9" fmla="*/ 2160 h 2160"/>
              <a:gd name="T10" fmla="*/ 1067 w 1155"/>
              <a:gd name="T11" fmla="*/ 2094 h 2160"/>
              <a:gd name="T12" fmla="*/ 720 w 1155"/>
              <a:gd name="T13" fmla="*/ 14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2160">
                <a:moveTo>
                  <a:pt x="720" y="146"/>
                </a:moveTo>
                <a:cubicBezTo>
                  <a:pt x="763" y="93"/>
                  <a:pt x="810" y="44"/>
                  <a:pt x="8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55" y="2160"/>
                  <a:pt x="1155" y="2160"/>
                  <a:pt x="1155" y="2160"/>
                </a:cubicBezTo>
                <a:cubicBezTo>
                  <a:pt x="1125" y="2139"/>
                  <a:pt x="1096" y="2117"/>
                  <a:pt x="1067" y="2094"/>
                </a:cubicBezTo>
                <a:cubicBezTo>
                  <a:pt x="425" y="1578"/>
                  <a:pt x="270" y="706"/>
                  <a:pt x="720" y="1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4028" y="1562100"/>
            <a:ext cx="8764571" cy="2852737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028" y="4441824"/>
            <a:ext cx="8764571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A7A7A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944100" y="184150"/>
            <a:ext cx="1524000" cy="15199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001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80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20" y="2282823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7924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364" y="2286000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2400"/>
            </a:lvl1pPr>
            <a:lvl2pPr marL="457189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7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1598D4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1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 marL="685783" indent="-228594">
              <a:buClr>
                <a:schemeClr val="accent1"/>
              </a:buClr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42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286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60981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8252421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buSzTx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366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4830" y="1770742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62830" y="1770742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810830" y="1770742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858830" y="1770742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14830" y="4102780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62830" y="4102780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810830" y="4102780"/>
            <a:ext cx="1645920" cy="16459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9858830" y="4102780"/>
            <a:ext cx="1645920" cy="16459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"/>
            <a:ext cx="11125200" cy="1411111"/>
          </a:xfrm>
          <a:prstGeom prst="rect">
            <a:avLst/>
          </a:prstGeom>
        </p:spPr>
        <p:txBody>
          <a:bodyPr vert="horz" lIns="36576" tIns="36576" rIns="36576" bIns="36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62102"/>
            <a:ext cx="11125200" cy="4614863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991" y="6397626"/>
            <a:ext cx="553861" cy="365125"/>
          </a:xfrm>
          <a:prstGeom prst="rect">
            <a:avLst/>
          </a:prstGeom>
        </p:spPr>
        <p:txBody>
          <a:bodyPr vert="horz" lIns="18288" tIns="18288" rIns="18288" bIns="18288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17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8" r:id="rId7"/>
    <p:sldLayoutId id="2147483654" r:id="rId8"/>
    <p:sldLayoutId id="2147483662" r:id="rId9"/>
    <p:sldLayoutId id="2147483655" r:id="rId10"/>
    <p:sldLayoutId id="2147483656" r:id="rId11"/>
    <p:sldLayoutId id="2147483657" r:id="rId12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2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44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984">
          <p15:clr>
            <a:srgbClr val="F26B43"/>
          </p15:clr>
        </p15:guide>
        <p15:guide id="7" orient="horz" pos="3897">
          <p15:clr>
            <a:srgbClr val="F26B43"/>
          </p15:clr>
        </p15:guide>
        <p15:guide id="8" pos="336">
          <p15:clr>
            <a:srgbClr val="F26B43"/>
          </p15:clr>
        </p15:guide>
        <p15:guide id="9" orient="horz" pos="3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Why You Don’t Want to </a:t>
            </a:r>
            <a:br>
              <a:rPr lang="en-US" sz="4400"/>
            </a:br>
            <a:r>
              <a:rPr lang="en-US" sz="4400"/>
              <a:t>Go into Bankruptcy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Credit Abuse Resistance Education (CARE) Presentation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933" r="9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5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Student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5"/>
              </a:buClr>
            </a:pPr>
            <a:r>
              <a:rPr lang="en-US" sz="2500" dirty="0"/>
              <a:t>Can’t get out of unless “UNDUE HARDSHIP”.</a:t>
            </a:r>
          </a:p>
          <a:p>
            <a:pPr>
              <a:lnSpc>
                <a:spcPct val="90000"/>
              </a:lnSpc>
              <a:spcAft>
                <a:spcPts val="2400"/>
              </a:spcAft>
              <a:buClr>
                <a:schemeClr val="accent5"/>
              </a:buClr>
            </a:pPr>
            <a:r>
              <a:rPr lang="en-US" sz="2500" dirty="0"/>
              <a:t>Undue hardship is the inability to repay the loans and maintain a minimal standard of living.</a:t>
            </a:r>
          </a:p>
          <a:p>
            <a:pPr>
              <a:lnSpc>
                <a:spcPct val="90000"/>
              </a:lnSpc>
              <a:spcAft>
                <a:spcPts val="2400"/>
              </a:spcAft>
              <a:buClr>
                <a:schemeClr val="accent5"/>
              </a:buClr>
            </a:pPr>
            <a:r>
              <a:rPr lang="en-US" sz="2500" dirty="0"/>
              <a:t>Only one percent of student loan debt is discharged through bankruptcy.</a:t>
            </a:r>
          </a:p>
          <a:p>
            <a:pPr>
              <a:spcAft>
                <a:spcPts val="2400"/>
              </a:spcAft>
              <a:buClr>
                <a:schemeClr val="accent5"/>
              </a:buClr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33" r="1663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And there is More Bad News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1"/>
            <a:ext cx="6985001" cy="4170363"/>
          </a:xfrm>
        </p:spPr>
        <p:txBody>
          <a:bodyPr/>
          <a:lstStyle/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/>
              <a:t>A company can refuse to hire you simply because you filed for bankruptcy!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/>
              <a:t>The bankruptcy trustee can sue your family and friends or a charity to whom you have given a gift.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33" r="1663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600" y="0"/>
            <a:ext cx="6388099" cy="191770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600" y="2006601"/>
            <a:ext cx="6388099" cy="4170363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/>
              <a:t>Bankruptcy</a:t>
            </a:r>
            <a:r>
              <a:rPr lang="en-US" sz="2400"/>
              <a:t> 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/>
              <a:t>Takes away your privacy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/>
              <a:t>Touches your family, friends, and job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/>
              <a:t>Doesn’t protect you from all your creditors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/>
              <a:t>Is expensive – financially and emotionally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/>
              <a:t>Destroys your credit</a:t>
            </a:r>
          </a:p>
          <a:p>
            <a:pPr>
              <a:spcAft>
                <a:spcPts val="1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397" r="20127"/>
          <a:stretch>
            <a:fillRect/>
          </a:stretch>
        </p:blipFill>
        <p:spPr>
          <a:xfrm>
            <a:off x="7462854" y="0"/>
            <a:ext cx="4729145" cy="42313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What is Bankruptcy?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/>
              <a:t>Bankruptcy is a court case that is started when a person files a petition for bankruptcy.  There is a special court, called the Bankruptcy Court, for these cases.</a:t>
            </a:r>
          </a:p>
          <a:p>
            <a:pPr marL="0" indent="0" algn="ctr">
              <a:buNone/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7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Why Would a Person File</a:t>
            </a:r>
            <a:b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for Bankruptcy?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/>
              <a:t>People file for bankruptcy when they have debts</a:t>
            </a:r>
          </a:p>
          <a:p>
            <a:pPr marL="573088" indent="-342900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/>
              <a:t>money they owe to banks and other companies </a:t>
            </a:r>
          </a:p>
          <a:p>
            <a:pPr marL="573088" indent="-342900"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/>
              <a:t>that they cannot repay</a:t>
            </a:r>
            <a:r>
              <a:rPr lang="en-US"/>
              <a:t>.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/>
              <a:t>People are often forced into bankruptcy by bill collectors who try to reach them at home at all hours.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/>
              <a:t>When a person files for bankruptcy, all bill collectors must stop collection efforts.</a:t>
            </a:r>
          </a:p>
          <a:p>
            <a:pPr>
              <a:spcAft>
                <a:spcPts val="24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978" t="10178" r="2410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985001" cy="2286000"/>
          </a:xfrm>
        </p:spPr>
        <p:txBody>
          <a:bodyPr/>
          <a:lstStyle/>
          <a:p>
            <a:r>
              <a:rPr lang="en-US"/>
              <a:t>Two Main Types of </a:t>
            </a:r>
            <a:br>
              <a:rPr lang="en-US"/>
            </a:br>
            <a:r>
              <a:rPr lang="en-US"/>
              <a:t>Consumer Bankruptcy</a:t>
            </a:r>
            <a:br>
              <a:rPr lang="en-US"/>
            </a:br>
            <a:r>
              <a:rPr lang="en-US" sz="2400"/>
              <a:t> </a:t>
            </a:r>
            <a:br>
              <a:rPr lang="en-US"/>
            </a:br>
            <a:r>
              <a:rPr lang="en-US" sz="2800">
                <a:solidFill>
                  <a:srgbClr val="FFFF00"/>
                </a:solidFill>
              </a:rPr>
              <a:t>CHAPTER 7</a:t>
            </a:r>
            <a:r>
              <a:rPr lang="en-US" sz="2800"/>
              <a:t> &amp; </a:t>
            </a:r>
            <a:r>
              <a:rPr lang="en-US" sz="2800">
                <a:solidFill>
                  <a:srgbClr val="FFFF00"/>
                </a:solidFill>
              </a:rPr>
              <a:t>CHAPTER 13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40000"/>
            <a:ext cx="7975600" cy="367506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dirty="0"/>
              <a:t>Things that Chapter 7 and Chapter 13 have in common: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It is a public court process.  You have to appear before a judge and report to a bankruptcy trustee.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It is complicated and costly. You must pay filing fees and you really should hire a lawyer. 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You have to go through approved credit counseling before filing.</a:t>
            </a:r>
          </a:p>
          <a:p>
            <a:pPr marL="457200" indent="-457200">
              <a:spcAft>
                <a:spcPts val="1800"/>
              </a:spcAft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It’s a derogatory mark on your credit report for generally 10 years.</a:t>
            </a: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950" r="601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Key Features of Chapter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/>
              <a:t>You turn over all your assets except “exempt assets” to a bankruptcy trustee.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/>
              <a:t>Bankruptcy trustee sells all your assets to pay creditors.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/>
              <a:t>You get a fresh start by “discharging” (legally being excused from paying) old debts, but . . . 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/>
              <a:t>There are some debts you cannot  avoid.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400"/>
          </a:p>
          <a:p>
            <a:pPr>
              <a:spcAft>
                <a:spcPts val="1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373" t="277" r="988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Key Features of Chapter 13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Clr>
                <a:schemeClr val="accent3"/>
              </a:buClr>
            </a:pPr>
            <a:r>
              <a:rPr lang="en-US" dirty="0"/>
              <a:t>This is for people with “regular income”.</a:t>
            </a:r>
          </a:p>
          <a:p>
            <a:pPr>
              <a:spcAft>
                <a:spcPts val="1800"/>
              </a:spcAft>
              <a:buClr>
                <a:schemeClr val="accent3"/>
              </a:buClr>
            </a:pPr>
            <a:r>
              <a:rPr lang="en-US" dirty="0"/>
              <a:t> You retain control of your assets.</a:t>
            </a:r>
          </a:p>
          <a:p>
            <a:pPr>
              <a:spcAft>
                <a:spcPts val="1800"/>
              </a:spcAft>
              <a:buClr>
                <a:schemeClr val="accent3"/>
              </a:buClr>
            </a:pPr>
            <a:r>
              <a:rPr lang="en-US" dirty="0"/>
              <a:t>You must repay a certain percentage of your debts over 3 to 5 years.</a:t>
            </a:r>
          </a:p>
          <a:p>
            <a:pPr>
              <a:spcAft>
                <a:spcPts val="1800"/>
              </a:spcAft>
              <a:buClr>
                <a:schemeClr val="accent3"/>
              </a:buClr>
            </a:pPr>
            <a:r>
              <a:rPr lang="en-US" dirty="0"/>
              <a:t>You must use all your income, other than that needed for necessary living expenses, to repay your debt. </a:t>
            </a:r>
          </a:p>
          <a:p>
            <a:pPr>
              <a:spcAft>
                <a:spcPts val="1800"/>
              </a:spcAft>
              <a:buClr>
                <a:schemeClr val="accent3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2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are the “Exemptions”?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8102"/>
            <a:ext cx="11125200" cy="461486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Creditors and the trustee cannot take away your exempt assets.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Not many things are exempt:</a:t>
            </a:r>
          </a:p>
          <a:p>
            <a:pPr marL="685800" indent="-455613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Home equity:  $15,000</a:t>
            </a:r>
          </a:p>
          <a:p>
            <a:pPr marL="685800" indent="-455613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1 motor vehicle:  $2400</a:t>
            </a:r>
          </a:p>
          <a:p>
            <a:pPr marL="685800" indent="-455613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Insurance and retirement payments</a:t>
            </a:r>
          </a:p>
          <a:p>
            <a:pPr marL="685800" indent="-455613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Professional books and tools of the trade:  $1500</a:t>
            </a:r>
          </a:p>
          <a:p>
            <a:pPr marL="685800" indent="-455613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Personal and family items (books, souvenirs)</a:t>
            </a:r>
          </a:p>
          <a:p>
            <a:pPr marL="685800" indent="-455613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Catch-all:  $4,000</a:t>
            </a:r>
          </a:p>
          <a:p>
            <a:pPr marL="685800" indent="-455613">
              <a:spcAft>
                <a:spcPts val="1800"/>
              </a:spcAft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That is about it!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047287" y="2321014"/>
            <a:ext cx="1624013" cy="1133386"/>
            <a:chOff x="4268787" y="-1395413"/>
            <a:chExt cx="2863851" cy="1941513"/>
          </a:xfrm>
          <a:gradFill flip="none" rotWithShape="1">
            <a:gsLst>
              <a:gs pos="100000">
                <a:srgbClr val="1A40B1"/>
              </a:gs>
              <a:gs pos="0">
                <a:schemeClr val="accent6">
                  <a:lumMod val="40000"/>
                  <a:lumOff val="60000"/>
                </a:schemeClr>
              </a:gs>
              <a:gs pos="72000">
                <a:schemeClr val="accent6">
                  <a:lumMod val="95000"/>
                  <a:lumOff val="5000"/>
                </a:schemeClr>
              </a:gs>
            </a:gsLst>
            <a:path path="circle"/>
            <a:tileRect/>
          </a:gradFill>
        </p:grpSpPr>
        <p:sp>
          <p:nvSpPr>
            <p:cNvPr id="8" name="Freeform 5"/>
            <p:cNvSpPr>
              <a:spLocks noEditPoints="1"/>
            </p:cNvSpPr>
            <p:nvPr/>
          </p:nvSpPr>
          <p:spPr>
            <a:xfrm>
              <a:off x="4479925" y="-457200"/>
              <a:ext cx="547688" cy="454025"/>
            </a:xfrm>
            <a:custGeom>
              <a:avLst/>
              <a:gdLst>
                <a:gd name="T0" fmla="*/ 60 w 145"/>
                <a:gd name="T1" fmla="*/ 0 h 120"/>
                <a:gd name="T2" fmla="*/ 0 w 145"/>
                <a:gd name="T3" fmla="*/ 60 h 120"/>
                <a:gd name="T4" fmla="*/ 60 w 145"/>
                <a:gd name="T5" fmla="*/ 120 h 120"/>
                <a:gd name="T6" fmla="*/ 145 w 145"/>
                <a:gd name="T7" fmla="*/ 69 h 120"/>
                <a:gd name="T8" fmla="*/ 60 w 145"/>
                <a:gd name="T9" fmla="*/ 0 h 120"/>
                <a:gd name="T10" fmla="*/ 60 w 145"/>
                <a:gd name="T11" fmla="*/ 100 h 120"/>
                <a:gd name="T12" fmla="*/ 20 w 145"/>
                <a:gd name="T13" fmla="*/ 60 h 120"/>
                <a:gd name="T14" fmla="*/ 60 w 145"/>
                <a:gd name="T15" fmla="*/ 20 h 120"/>
                <a:gd name="T16" fmla="*/ 125 w 145"/>
                <a:gd name="T17" fmla="*/ 69 h 120"/>
                <a:gd name="T18" fmla="*/ 60 w 145"/>
                <a:gd name="T19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4" y="120"/>
                    <a:pt x="145" y="104"/>
                    <a:pt x="145" y="69"/>
                  </a:cubicBezTo>
                  <a:cubicBezTo>
                    <a:pt x="145" y="34"/>
                    <a:pt x="91" y="0"/>
                    <a:pt x="60" y="0"/>
                  </a:cubicBezTo>
                  <a:close/>
                  <a:moveTo>
                    <a:pt x="60" y="100"/>
                  </a:moveTo>
                  <a:cubicBezTo>
                    <a:pt x="38" y="100"/>
                    <a:pt x="20" y="82"/>
                    <a:pt x="20" y="60"/>
                  </a:cubicBezTo>
                  <a:cubicBezTo>
                    <a:pt x="20" y="38"/>
                    <a:pt x="38" y="20"/>
                    <a:pt x="60" y="20"/>
                  </a:cubicBezTo>
                  <a:cubicBezTo>
                    <a:pt x="83" y="20"/>
                    <a:pt x="125" y="48"/>
                    <a:pt x="125" y="69"/>
                  </a:cubicBezTo>
                  <a:cubicBezTo>
                    <a:pt x="125" y="88"/>
                    <a:pt x="86" y="100"/>
                    <a:pt x="6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>
            <a:xfrm>
              <a:off x="6399213" y="-457200"/>
              <a:ext cx="547688" cy="454025"/>
            </a:xfrm>
            <a:custGeom>
              <a:avLst/>
              <a:gdLst>
                <a:gd name="T0" fmla="*/ 0 w 145"/>
                <a:gd name="T1" fmla="*/ 69 h 120"/>
                <a:gd name="T2" fmla="*/ 85 w 145"/>
                <a:gd name="T3" fmla="*/ 120 h 120"/>
                <a:gd name="T4" fmla="*/ 145 w 145"/>
                <a:gd name="T5" fmla="*/ 60 h 120"/>
                <a:gd name="T6" fmla="*/ 85 w 145"/>
                <a:gd name="T7" fmla="*/ 0 h 120"/>
                <a:gd name="T8" fmla="*/ 0 w 145"/>
                <a:gd name="T9" fmla="*/ 69 h 120"/>
                <a:gd name="T10" fmla="*/ 125 w 145"/>
                <a:gd name="T11" fmla="*/ 60 h 120"/>
                <a:gd name="T12" fmla="*/ 85 w 145"/>
                <a:gd name="T13" fmla="*/ 100 h 120"/>
                <a:gd name="T14" fmla="*/ 20 w 145"/>
                <a:gd name="T15" fmla="*/ 69 h 120"/>
                <a:gd name="T16" fmla="*/ 85 w 145"/>
                <a:gd name="T17" fmla="*/ 20 h 120"/>
                <a:gd name="T18" fmla="*/ 125 w 145"/>
                <a:gd name="T19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20">
                  <a:moveTo>
                    <a:pt x="0" y="69"/>
                  </a:moveTo>
                  <a:cubicBezTo>
                    <a:pt x="0" y="104"/>
                    <a:pt x="51" y="120"/>
                    <a:pt x="85" y="120"/>
                  </a:cubicBezTo>
                  <a:cubicBezTo>
                    <a:pt x="118" y="120"/>
                    <a:pt x="145" y="93"/>
                    <a:pt x="145" y="60"/>
                  </a:cubicBezTo>
                  <a:cubicBezTo>
                    <a:pt x="145" y="27"/>
                    <a:pt x="118" y="0"/>
                    <a:pt x="85" y="0"/>
                  </a:cubicBezTo>
                  <a:cubicBezTo>
                    <a:pt x="54" y="0"/>
                    <a:pt x="0" y="34"/>
                    <a:pt x="0" y="69"/>
                  </a:cubicBezTo>
                  <a:close/>
                  <a:moveTo>
                    <a:pt x="125" y="60"/>
                  </a:moveTo>
                  <a:cubicBezTo>
                    <a:pt x="125" y="82"/>
                    <a:pt x="107" y="100"/>
                    <a:pt x="85" y="100"/>
                  </a:cubicBezTo>
                  <a:cubicBezTo>
                    <a:pt x="59" y="100"/>
                    <a:pt x="20" y="88"/>
                    <a:pt x="20" y="69"/>
                  </a:cubicBezTo>
                  <a:cubicBezTo>
                    <a:pt x="20" y="48"/>
                    <a:pt x="62" y="20"/>
                    <a:pt x="85" y="20"/>
                  </a:cubicBezTo>
                  <a:cubicBezTo>
                    <a:pt x="107" y="20"/>
                    <a:pt x="125" y="38"/>
                    <a:pt x="12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>
            <a:xfrm>
              <a:off x="4268787" y="-1395413"/>
              <a:ext cx="2863851" cy="1941513"/>
            </a:xfrm>
            <a:custGeom>
              <a:avLst/>
              <a:gdLst>
                <a:gd name="T0" fmla="*/ 727 w 758"/>
                <a:gd name="T1" fmla="*/ 111 h 513"/>
                <a:gd name="T2" fmla="*/ 672 w 758"/>
                <a:gd name="T3" fmla="*/ 111 h 513"/>
                <a:gd name="T4" fmla="*/ 616 w 758"/>
                <a:gd name="T5" fmla="*/ 23 h 513"/>
                <a:gd name="T6" fmla="*/ 574 w 758"/>
                <a:gd name="T7" fmla="*/ 8 h 513"/>
                <a:gd name="T8" fmla="*/ 442 w 758"/>
                <a:gd name="T9" fmla="*/ 1 h 513"/>
                <a:gd name="T10" fmla="*/ 362 w 758"/>
                <a:gd name="T11" fmla="*/ 0 h 513"/>
                <a:gd name="T12" fmla="*/ 185 w 758"/>
                <a:gd name="T13" fmla="*/ 9 h 513"/>
                <a:gd name="T14" fmla="*/ 142 w 758"/>
                <a:gd name="T15" fmla="*/ 24 h 513"/>
                <a:gd name="T16" fmla="*/ 87 w 758"/>
                <a:gd name="T17" fmla="*/ 112 h 513"/>
                <a:gd name="T18" fmla="*/ 32 w 758"/>
                <a:gd name="T19" fmla="*/ 112 h 513"/>
                <a:gd name="T20" fmla="*/ 55 w 758"/>
                <a:gd name="T21" fmla="*/ 199 h 513"/>
                <a:gd name="T22" fmla="*/ 30 w 758"/>
                <a:gd name="T23" fmla="*/ 219 h 513"/>
                <a:gd name="T24" fmla="*/ 5 w 758"/>
                <a:gd name="T25" fmla="*/ 373 h 513"/>
                <a:gd name="T26" fmla="*/ 60 w 758"/>
                <a:gd name="T27" fmla="*/ 444 h 513"/>
                <a:gd name="T28" fmla="*/ 133 w 758"/>
                <a:gd name="T29" fmla="*/ 513 h 513"/>
                <a:gd name="T30" fmla="*/ 186 w 758"/>
                <a:gd name="T31" fmla="*/ 444 h 513"/>
                <a:gd name="T32" fmla="*/ 572 w 758"/>
                <a:gd name="T33" fmla="*/ 444 h 513"/>
                <a:gd name="T34" fmla="*/ 626 w 758"/>
                <a:gd name="T35" fmla="*/ 513 h 513"/>
                <a:gd name="T36" fmla="*/ 699 w 758"/>
                <a:gd name="T37" fmla="*/ 443 h 513"/>
                <a:gd name="T38" fmla="*/ 753 w 758"/>
                <a:gd name="T39" fmla="*/ 373 h 513"/>
                <a:gd name="T40" fmla="*/ 729 w 758"/>
                <a:gd name="T41" fmla="*/ 218 h 513"/>
                <a:gd name="T42" fmla="*/ 703 w 758"/>
                <a:gd name="T43" fmla="*/ 198 h 513"/>
                <a:gd name="T44" fmla="*/ 680 w 758"/>
                <a:gd name="T45" fmla="*/ 206 h 513"/>
                <a:gd name="T46" fmla="*/ 734 w 758"/>
                <a:gd name="T47" fmla="*/ 280 h 513"/>
                <a:gd name="T48" fmla="*/ 733 w 758"/>
                <a:gd name="T49" fmla="*/ 376 h 513"/>
                <a:gd name="T50" fmla="*/ 732 w 758"/>
                <a:gd name="T51" fmla="*/ 385 h 513"/>
                <a:gd name="T52" fmla="*/ 679 w 758"/>
                <a:gd name="T53" fmla="*/ 464 h 513"/>
                <a:gd name="T54" fmla="*/ 597 w 758"/>
                <a:gd name="T55" fmla="*/ 464 h 513"/>
                <a:gd name="T56" fmla="*/ 459 w 758"/>
                <a:gd name="T57" fmla="*/ 424 h 513"/>
                <a:gd name="T58" fmla="*/ 161 w 758"/>
                <a:gd name="T59" fmla="*/ 449 h 513"/>
                <a:gd name="T60" fmla="*/ 108 w 758"/>
                <a:gd name="T61" fmla="*/ 493 h 513"/>
                <a:gd name="T62" fmla="*/ 68 w 758"/>
                <a:gd name="T63" fmla="*/ 424 h 513"/>
                <a:gd name="T64" fmla="*/ 27 w 758"/>
                <a:gd name="T65" fmla="*/ 380 h 513"/>
                <a:gd name="T66" fmla="*/ 25 w 758"/>
                <a:gd name="T67" fmla="*/ 362 h 513"/>
                <a:gd name="T68" fmla="*/ 64 w 758"/>
                <a:gd name="T69" fmla="*/ 218 h 513"/>
                <a:gd name="T70" fmla="*/ 84 w 758"/>
                <a:gd name="T71" fmla="*/ 189 h 513"/>
                <a:gd name="T72" fmla="*/ 33 w 758"/>
                <a:gd name="T73" fmla="*/ 179 h 513"/>
                <a:gd name="T74" fmla="*/ 38 w 758"/>
                <a:gd name="T75" fmla="*/ 131 h 513"/>
                <a:gd name="T76" fmla="*/ 87 w 758"/>
                <a:gd name="T77" fmla="*/ 134 h 513"/>
                <a:gd name="T78" fmla="*/ 138 w 758"/>
                <a:gd name="T79" fmla="*/ 66 h 513"/>
                <a:gd name="T80" fmla="*/ 165 w 758"/>
                <a:gd name="T81" fmla="*/ 34 h 513"/>
                <a:gd name="T82" fmla="*/ 357 w 758"/>
                <a:gd name="T83" fmla="*/ 20 h 513"/>
                <a:gd name="T84" fmla="*/ 382 w 758"/>
                <a:gd name="T85" fmla="*/ 20 h 513"/>
                <a:gd name="T86" fmla="*/ 508 w 758"/>
                <a:gd name="T87" fmla="*/ 24 h 513"/>
                <a:gd name="T88" fmla="*/ 594 w 758"/>
                <a:gd name="T89" fmla="*/ 33 h 513"/>
                <a:gd name="T90" fmla="*/ 621 w 758"/>
                <a:gd name="T91" fmla="*/ 65 h 513"/>
                <a:gd name="T92" fmla="*/ 671 w 758"/>
                <a:gd name="T93" fmla="*/ 133 h 513"/>
                <a:gd name="T94" fmla="*/ 721 w 758"/>
                <a:gd name="T95" fmla="*/ 131 h 513"/>
                <a:gd name="T96" fmla="*/ 725 w 758"/>
                <a:gd name="T97" fmla="*/ 178 h 513"/>
                <a:gd name="T98" fmla="*/ 675 w 758"/>
                <a:gd name="T99" fmla="*/ 188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8" h="513">
                  <a:moveTo>
                    <a:pt x="726" y="198"/>
                  </a:moveTo>
                  <a:cubicBezTo>
                    <a:pt x="753" y="197"/>
                    <a:pt x="757" y="176"/>
                    <a:pt x="757" y="157"/>
                  </a:cubicBezTo>
                  <a:cubicBezTo>
                    <a:pt x="758" y="141"/>
                    <a:pt x="758" y="112"/>
                    <a:pt x="727" y="111"/>
                  </a:cubicBezTo>
                  <a:cubicBezTo>
                    <a:pt x="722" y="111"/>
                    <a:pt x="722" y="111"/>
                    <a:pt x="722" y="111"/>
                  </a:cubicBezTo>
                  <a:cubicBezTo>
                    <a:pt x="714" y="110"/>
                    <a:pt x="705" y="110"/>
                    <a:pt x="697" y="110"/>
                  </a:cubicBezTo>
                  <a:cubicBezTo>
                    <a:pt x="688" y="110"/>
                    <a:pt x="679" y="110"/>
                    <a:pt x="672" y="111"/>
                  </a:cubicBezTo>
                  <a:cubicBezTo>
                    <a:pt x="668" y="112"/>
                    <a:pt x="664" y="114"/>
                    <a:pt x="660" y="117"/>
                  </a:cubicBezTo>
                  <a:cubicBezTo>
                    <a:pt x="651" y="95"/>
                    <a:pt x="645" y="76"/>
                    <a:pt x="640" y="60"/>
                  </a:cubicBezTo>
                  <a:cubicBezTo>
                    <a:pt x="635" y="44"/>
                    <a:pt x="627" y="32"/>
                    <a:pt x="616" y="23"/>
                  </a:cubicBezTo>
                  <a:cubicBezTo>
                    <a:pt x="615" y="22"/>
                    <a:pt x="614" y="22"/>
                    <a:pt x="613" y="21"/>
                  </a:cubicBezTo>
                  <a:cubicBezTo>
                    <a:pt x="609" y="18"/>
                    <a:pt x="605" y="16"/>
                    <a:pt x="601" y="15"/>
                  </a:cubicBezTo>
                  <a:cubicBezTo>
                    <a:pt x="593" y="11"/>
                    <a:pt x="584" y="9"/>
                    <a:pt x="574" y="8"/>
                  </a:cubicBezTo>
                  <a:cubicBezTo>
                    <a:pt x="536" y="5"/>
                    <a:pt x="498" y="2"/>
                    <a:pt x="462" y="1"/>
                  </a:cubicBezTo>
                  <a:cubicBezTo>
                    <a:pt x="460" y="0"/>
                    <a:pt x="458" y="1"/>
                    <a:pt x="457" y="2"/>
                  </a:cubicBezTo>
                  <a:cubicBezTo>
                    <a:pt x="452" y="2"/>
                    <a:pt x="447" y="2"/>
                    <a:pt x="442" y="1"/>
                  </a:cubicBezTo>
                  <a:cubicBezTo>
                    <a:pt x="424" y="1"/>
                    <a:pt x="404" y="0"/>
                    <a:pt x="38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35" y="0"/>
                    <a:pt x="315" y="1"/>
                    <a:pt x="297" y="1"/>
                  </a:cubicBezTo>
                  <a:cubicBezTo>
                    <a:pt x="260" y="3"/>
                    <a:pt x="223" y="5"/>
                    <a:pt x="185" y="9"/>
                  </a:cubicBezTo>
                  <a:cubicBezTo>
                    <a:pt x="174" y="10"/>
                    <a:pt x="166" y="12"/>
                    <a:pt x="158" y="15"/>
                  </a:cubicBezTo>
                  <a:cubicBezTo>
                    <a:pt x="154" y="17"/>
                    <a:pt x="150" y="19"/>
                    <a:pt x="146" y="22"/>
                  </a:cubicBezTo>
                  <a:cubicBezTo>
                    <a:pt x="145" y="22"/>
                    <a:pt x="144" y="23"/>
                    <a:pt x="142" y="24"/>
                  </a:cubicBezTo>
                  <a:cubicBezTo>
                    <a:pt x="131" y="33"/>
                    <a:pt x="124" y="45"/>
                    <a:pt x="119" y="60"/>
                  </a:cubicBezTo>
                  <a:cubicBezTo>
                    <a:pt x="114" y="77"/>
                    <a:pt x="107" y="95"/>
                    <a:pt x="99" y="118"/>
                  </a:cubicBezTo>
                  <a:cubicBezTo>
                    <a:pt x="95" y="115"/>
                    <a:pt x="91" y="113"/>
                    <a:pt x="87" y="112"/>
                  </a:cubicBezTo>
                  <a:cubicBezTo>
                    <a:pt x="79" y="111"/>
                    <a:pt x="71" y="111"/>
                    <a:pt x="62" y="111"/>
                  </a:cubicBezTo>
                  <a:cubicBezTo>
                    <a:pt x="53" y="111"/>
                    <a:pt x="45" y="111"/>
                    <a:pt x="37" y="111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0" y="113"/>
                    <a:pt x="1" y="142"/>
                    <a:pt x="1" y="158"/>
                  </a:cubicBezTo>
                  <a:cubicBezTo>
                    <a:pt x="2" y="177"/>
                    <a:pt x="5" y="198"/>
                    <a:pt x="33" y="199"/>
                  </a:cubicBezTo>
                  <a:cubicBezTo>
                    <a:pt x="40" y="199"/>
                    <a:pt x="48" y="199"/>
                    <a:pt x="55" y="199"/>
                  </a:cubicBezTo>
                  <a:cubicBezTo>
                    <a:pt x="55" y="199"/>
                    <a:pt x="55" y="199"/>
                    <a:pt x="56" y="199"/>
                  </a:cubicBezTo>
                  <a:cubicBezTo>
                    <a:pt x="54" y="200"/>
                    <a:pt x="53" y="201"/>
                    <a:pt x="52" y="202"/>
                  </a:cubicBezTo>
                  <a:cubicBezTo>
                    <a:pt x="44" y="207"/>
                    <a:pt x="37" y="212"/>
                    <a:pt x="30" y="219"/>
                  </a:cubicBezTo>
                  <a:cubicBezTo>
                    <a:pt x="13" y="236"/>
                    <a:pt x="5" y="257"/>
                    <a:pt x="5" y="281"/>
                  </a:cubicBezTo>
                  <a:cubicBezTo>
                    <a:pt x="5" y="305"/>
                    <a:pt x="5" y="335"/>
                    <a:pt x="5" y="362"/>
                  </a:cubicBezTo>
                  <a:cubicBezTo>
                    <a:pt x="5" y="373"/>
                    <a:pt x="5" y="373"/>
                    <a:pt x="5" y="373"/>
                  </a:cubicBezTo>
                  <a:cubicBezTo>
                    <a:pt x="5" y="376"/>
                    <a:pt x="6" y="379"/>
                    <a:pt x="7" y="382"/>
                  </a:cubicBezTo>
                  <a:cubicBezTo>
                    <a:pt x="6" y="385"/>
                    <a:pt x="6" y="387"/>
                    <a:pt x="7" y="390"/>
                  </a:cubicBezTo>
                  <a:cubicBezTo>
                    <a:pt x="14" y="419"/>
                    <a:pt x="35" y="440"/>
                    <a:pt x="60" y="444"/>
                  </a:cubicBezTo>
                  <a:cubicBezTo>
                    <a:pt x="60" y="465"/>
                    <a:pt x="60" y="465"/>
                    <a:pt x="60" y="465"/>
                  </a:cubicBezTo>
                  <a:cubicBezTo>
                    <a:pt x="60" y="492"/>
                    <a:pt x="81" y="513"/>
                    <a:pt x="108" y="513"/>
                  </a:cubicBezTo>
                  <a:cubicBezTo>
                    <a:pt x="133" y="513"/>
                    <a:pt x="133" y="513"/>
                    <a:pt x="133" y="513"/>
                  </a:cubicBezTo>
                  <a:cubicBezTo>
                    <a:pt x="160" y="513"/>
                    <a:pt x="181" y="492"/>
                    <a:pt x="181" y="465"/>
                  </a:cubicBezTo>
                  <a:cubicBezTo>
                    <a:pt x="181" y="449"/>
                    <a:pt x="181" y="449"/>
                    <a:pt x="181" y="449"/>
                  </a:cubicBezTo>
                  <a:cubicBezTo>
                    <a:pt x="181" y="447"/>
                    <a:pt x="184" y="444"/>
                    <a:pt x="186" y="444"/>
                  </a:cubicBezTo>
                  <a:cubicBezTo>
                    <a:pt x="487" y="444"/>
                    <a:pt x="487" y="444"/>
                    <a:pt x="487" y="444"/>
                  </a:cubicBezTo>
                  <a:cubicBezTo>
                    <a:pt x="489" y="444"/>
                    <a:pt x="490" y="444"/>
                    <a:pt x="491" y="444"/>
                  </a:cubicBezTo>
                  <a:cubicBezTo>
                    <a:pt x="572" y="444"/>
                    <a:pt x="572" y="444"/>
                    <a:pt x="572" y="444"/>
                  </a:cubicBezTo>
                  <a:cubicBezTo>
                    <a:pt x="575" y="444"/>
                    <a:pt x="577" y="446"/>
                    <a:pt x="577" y="449"/>
                  </a:cubicBezTo>
                  <a:cubicBezTo>
                    <a:pt x="577" y="464"/>
                    <a:pt x="577" y="464"/>
                    <a:pt x="577" y="464"/>
                  </a:cubicBezTo>
                  <a:cubicBezTo>
                    <a:pt x="577" y="491"/>
                    <a:pt x="599" y="513"/>
                    <a:pt x="626" y="513"/>
                  </a:cubicBezTo>
                  <a:cubicBezTo>
                    <a:pt x="651" y="513"/>
                    <a:pt x="651" y="513"/>
                    <a:pt x="651" y="513"/>
                  </a:cubicBezTo>
                  <a:cubicBezTo>
                    <a:pt x="677" y="513"/>
                    <a:pt x="699" y="491"/>
                    <a:pt x="699" y="464"/>
                  </a:cubicBezTo>
                  <a:cubicBezTo>
                    <a:pt x="699" y="443"/>
                    <a:pt x="699" y="443"/>
                    <a:pt x="699" y="443"/>
                  </a:cubicBezTo>
                  <a:cubicBezTo>
                    <a:pt x="724" y="439"/>
                    <a:pt x="745" y="418"/>
                    <a:pt x="752" y="389"/>
                  </a:cubicBezTo>
                  <a:cubicBezTo>
                    <a:pt x="752" y="387"/>
                    <a:pt x="752" y="384"/>
                    <a:pt x="752" y="381"/>
                  </a:cubicBezTo>
                  <a:cubicBezTo>
                    <a:pt x="753" y="378"/>
                    <a:pt x="753" y="375"/>
                    <a:pt x="753" y="373"/>
                  </a:cubicBezTo>
                  <a:cubicBezTo>
                    <a:pt x="753" y="360"/>
                    <a:pt x="753" y="360"/>
                    <a:pt x="753" y="360"/>
                  </a:cubicBezTo>
                  <a:cubicBezTo>
                    <a:pt x="753" y="334"/>
                    <a:pt x="753" y="303"/>
                    <a:pt x="754" y="280"/>
                  </a:cubicBezTo>
                  <a:cubicBezTo>
                    <a:pt x="754" y="256"/>
                    <a:pt x="746" y="235"/>
                    <a:pt x="729" y="218"/>
                  </a:cubicBezTo>
                  <a:cubicBezTo>
                    <a:pt x="722" y="211"/>
                    <a:pt x="714" y="206"/>
                    <a:pt x="707" y="201"/>
                  </a:cubicBezTo>
                  <a:cubicBezTo>
                    <a:pt x="706" y="200"/>
                    <a:pt x="704" y="199"/>
                    <a:pt x="703" y="198"/>
                  </a:cubicBezTo>
                  <a:cubicBezTo>
                    <a:pt x="703" y="198"/>
                    <a:pt x="703" y="198"/>
                    <a:pt x="703" y="198"/>
                  </a:cubicBezTo>
                  <a:cubicBezTo>
                    <a:pt x="711" y="198"/>
                    <a:pt x="718" y="198"/>
                    <a:pt x="726" y="198"/>
                  </a:cubicBezTo>
                  <a:close/>
                  <a:moveTo>
                    <a:pt x="679" y="204"/>
                  </a:moveTo>
                  <a:cubicBezTo>
                    <a:pt x="680" y="206"/>
                    <a:pt x="680" y="206"/>
                    <a:pt x="680" y="206"/>
                  </a:cubicBezTo>
                  <a:cubicBezTo>
                    <a:pt x="685" y="210"/>
                    <a:pt x="690" y="213"/>
                    <a:pt x="695" y="217"/>
                  </a:cubicBezTo>
                  <a:cubicBezTo>
                    <a:pt x="702" y="222"/>
                    <a:pt x="709" y="227"/>
                    <a:pt x="715" y="233"/>
                  </a:cubicBezTo>
                  <a:cubicBezTo>
                    <a:pt x="728" y="245"/>
                    <a:pt x="734" y="261"/>
                    <a:pt x="734" y="280"/>
                  </a:cubicBezTo>
                  <a:cubicBezTo>
                    <a:pt x="733" y="303"/>
                    <a:pt x="733" y="334"/>
                    <a:pt x="733" y="360"/>
                  </a:cubicBezTo>
                  <a:cubicBezTo>
                    <a:pt x="733" y="373"/>
                    <a:pt x="733" y="373"/>
                    <a:pt x="733" y="373"/>
                  </a:cubicBezTo>
                  <a:cubicBezTo>
                    <a:pt x="733" y="374"/>
                    <a:pt x="733" y="375"/>
                    <a:pt x="733" y="376"/>
                  </a:cubicBezTo>
                  <a:cubicBezTo>
                    <a:pt x="731" y="379"/>
                    <a:pt x="731" y="379"/>
                    <a:pt x="731" y="379"/>
                  </a:cubicBezTo>
                  <a:cubicBezTo>
                    <a:pt x="732" y="382"/>
                    <a:pt x="732" y="382"/>
                    <a:pt x="732" y="382"/>
                  </a:cubicBezTo>
                  <a:cubicBezTo>
                    <a:pt x="732" y="383"/>
                    <a:pt x="732" y="384"/>
                    <a:pt x="732" y="385"/>
                  </a:cubicBezTo>
                  <a:cubicBezTo>
                    <a:pt x="727" y="408"/>
                    <a:pt x="710" y="424"/>
                    <a:pt x="691" y="424"/>
                  </a:cubicBezTo>
                  <a:cubicBezTo>
                    <a:pt x="679" y="424"/>
                    <a:pt x="679" y="424"/>
                    <a:pt x="679" y="424"/>
                  </a:cubicBezTo>
                  <a:cubicBezTo>
                    <a:pt x="679" y="464"/>
                    <a:pt x="679" y="464"/>
                    <a:pt x="679" y="464"/>
                  </a:cubicBezTo>
                  <a:cubicBezTo>
                    <a:pt x="679" y="480"/>
                    <a:pt x="666" y="493"/>
                    <a:pt x="651" y="493"/>
                  </a:cubicBezTo>
                  <a:cubicBezTo>
                    <a:pt x="626" y="493"/>
                    <a:pt x="626" y="493"/>
                    <a:pt x="626" y="493"/>
                  </a:cubicBezTo>
                  <a:cubicBezTo>
                    <a:pt x="610" y="493"/>
                    <a:pt x="597" y="480"/>
                    <a:pt x="597" y="464"/>
                  </a:cubicBezTo>
                  <a:cubicBezTo>
                    <a:pt x="597" y="449"/>
                    <a:pt x="597" y="449"/>
                    <a:pt x="597" y="449"/>
                  </a:cubicBezTo>
                  <a:cubicBezTo>
                    <a:pt x="597" y="435"/>
                    <a:pt x="586" y="424"/>
                    <a:pt x="572" y="424"/>
                  </a:cubicBezTo>
                  <a:cubicBezTo>
                    <a:pt x="459" y="424"/>
                    <a:pt x="459" y="424"/>
                    <a:pt x="459" y="424"/>
                  </a:cubicBezTo>
                  <a:cubicBezTo>
                    <a:pt x="458" y="424"/>
                    <a:pt x="456" y="424"/>
                    <a:pt x="455" y="424"/>
                  </a:cubicBezTo>
                  <a:cubicBezTo>
                    <a:pt x="186" y="424"/>
                    <a:pt x="186" y="424"/>
                    <a:pt x="186" y="424"/>
                  </a:cubicBezTo>
                  <a:cubicBezTo>
                    <a:pt x="173" y="424"/>
                    <a:pt x="161" y="436"/>
                    <a:pt x="161" y="449"/>
                  </a:cubicBezTo>
                  <a:cubicBezTo>
                    <a:pt x="161" y="465"/>
                    <a:pt x="161" y="465"/>
                    <a:pt x="161" y="465"/>
                  </a:cubicBezTo>
                  <a:cubicBezTo>
                    <a:pt x="161" y="481"/>
                    <a:pt x="149" y="493"/>
                    <a:pt x="133" y="493"/>
                  </a:cubicBezTo>
                  <a:cubicBezTo>
                    <a:pt x="108" y="493"/>
                    <a:pt x="108" y="493"/>
                    <a:pt x="108" y="493"/>
                  </a:cubicBezTo>
                  <a:cubicBezTo>
                    <a:pt x="92" y="493"/>
                    <a:pt x="80" y="481"/>
                    <a:pt x="80" y="465"/>
                  </a:cubicBezTo>
                  <a:cubicBezTo>
                    <a:pt x="80" y="424"/>
                    <a:pt x="80" y="424"/>
                    <a:pt x="80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49" y="424"/>
                    <a:pt x="32" y="408"/>
                    <a:pt x="27" y="385"/>
                  </a:cubicBezTo>
                  <a:cubicBezTo>
                    <a:pt x="26" y="385"/>
                    <a:pt x="26" y="384"/>
                    <a:pt x="27" y="383"/>
                  </a:cubicBezTo>
                  <a:cubicBezTo>
                    <a:pt x="27" y="380"/>
                    <a:pt x="27" y="380"/>
                    <a:pt x="27" y="380"/>
                  </a:cubicBezTo>
                  <a:cubicBezTo>
                    <a:pt x="26" y="377"/>
                    <a:pt x="26" y="377"/>
                    <a:pt x="26" y="377"/>
                  </a:cubicBezTo>
                  <a:cubicBezTo>
                    <a:pt x="25" y="376"/>
                    <a:pt x="25" y="375"/>
                    <a:pt x="25" y="374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25" y="335"/>
                    <a:pt x="25" y="304"/>
                    <a:pt x="25" y="281"/>
                  </a:cubicBezTo>
                  <a:cubicBezTo>
                    <a:pt x="25" y="262"/>
                    <a:pt x="31" y="246"/>
                    <a:pt x="44" y="234"/>
                  </a:cubicBezTo>
                  <a:cubicBezTo>
                    <a:pt x="50" y="228"/>
                    <a:pt x="57" y="223"/>
                    <a:pt x="64" y="218"/>
                  </a:cubicBezTo>
                  <a:cubicBezTo>
                    <a:pt x="68" y="214"/>
                    <a:pt x="74" y="211"/>
                    <a:pt x="78" y="207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85" y="201"/>
                    <a:pt x="86" y="195"/>
                    <a:pt x="84" y="189"/>
                  </a:cubicBezTo>
                  <a:cubicBezTo>
                    <a:pt x="82" y="183"/>
                    <a:pt x="76" y="179"/>
                    <a:pt x="70" y="179"/>
                  </a:cubicBezTo>
                  <a:cubicBezTo>
                    <a:pt x="65" y="179"/>
                    <a:pt x="60" y="179"/>
                    <a:pt x="55" y="179"/>
                  </a:cubicBezTo>
                  <a:cubicBezTo>
                    <a:pt x="48" y="179"/>
                    <a:pt x="40" y="179"/>
                    <a:pt x="33" y="179"/>
                  </a:cubicBezTo>
                  <a:cubicBezTo>
                    <a:pt x="26" y="179"/>
                    <a:pt x="22" y="179"/>
                    <a:pt x="21" y="158"/>
                  </a:cubicBezTo>
                  <a:cubicBezTo>
                    <a:pt x="21" y="132"/>
                    <a:pt x="26" y="132"/>
                    <a:pt x="32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46" y="131"/>
                    <a:pt x="54" y="131"/>
                    <a:pt x="62" y="131"/>
                  </a:cubicBezTo>
                  <a:cubicBezTo>
                    <a:pt x="70" y="131"/>
                    <a:pt x="77" y="131"/>
                    <a:pt x="84" y="132"/>
                  </a:cubicBezTo>
                  <a:cubicBezTo>
                    <a:pt x="84" y="132"/>
                    <a:pt x="85" y="132"/>
                    <a:pt x="87" y="134"/>
                  </a:cubicBezTo>
                  <a:cubicBezTo>
                    <a:pt x="92" y="138"/>
                    <a:pt x="99" y="139"/>
                    <a:pt x="105" y="137"/>
                  </a:cubicBezTo>
                  <a:cubicBezTo>
                    <a:pt x="110" y="136"/>
                    <a:pt x="115" y="131"/>
                    <a:pt x="118" y="125"/>
                  </a:cubicBezTo>
                  <a:cubicBezTo>
                    <a:pt x="126" y="102"/>
                    <a:pt x="133" y="84"/>
                    <a:pt x="138" y="66"/>
                  </a:cubicBezTo>
                  <a:cubicBezTo>
                    <a:pt x="142" y="55"/>
                    <a:pt x="147" y="46"/>
                    <a:pt x="155" y="40"/>
                  </a:cubicBezTo>
                  <a:cubicBezTo>
                    <a:pt x="156" y="39"/>
                    <a:pt x="156" y="39"/>
                    <a:pt x="157" y="38"/>
                  </a:cubicBezTo>
                  <a:cubicBezTo>
                    <a:pt x="160" y="36"/>
                    <a:pt x="162" y="35"/>
                    <a:pt x="165" y="34"/>
                  </a:cubicBezTo>
                  <a:cubicBezTo>
                    <a:pt x="171" y="31"/>
                    <a:pt x="178" y="30"/>
                    <a:pt x="187" y="29"/>
                  </a:cubicBezTo>
                  <a:cubicBezTo>
                    <a:pt x="224" y="25"/>
                    <a:pt x="261" y="23"/>
                    <a:pt x="297" y="21"/>
                  </a:cubicBezTo>
                  <a:cubicBezTo>
                    <a:pt x="316" y="21"/>
                    <a:pt x="335" y="20"/>
                    <a:pt x="357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7" y="20"/>
                    <a:pt x="372" y="20"/>
                    <a:pt x="377" y="20"/>
                  </a:cubicBezTo>
                  <a:cubicBezTo>
                    <a:pt x="382" y="20"/>
                    <a:pt x="382" y="20"/>
                    <a:pt x="382" y="20"/>
                  </a:cubicBezTo>
                  <a:cubicBezTo>
                    <a:pt x="403" y="20"/>
                    <a:pt x="423" y="21"/>
                    <a:pt x="441" y="21"/>
                  </a:cubicBezTo>
                  <a:cubicBezTo>
                    <a:pt x="453" y="22"/>
                    <a:pt x="462" y="22"/>
                    <a:pt x="471" y="22"/>
                  </a:cubicBezTo>
                  <a:cubicBezTo>
                    <a:pt x="484" y="23"/>
                    <a:pt x="495" y="23"/>
                    <a:pt x="508" y="24"/>
                  </a:cubicBezTo>
                  <a:cubicBezTo>
                    <a:pt x="509" y="24"/>
                    <a:pt x="510" y="24"/>
                    <a:pt x="511" y="23"/>
                  </a:cubicBezTo>
                  <a:cubicBezTo>
                    <a:pt x="531" y="25"/>
                    <a:pt x="552" y="26"/>
                    <a:pt x="572" y="28"/>
                  </a:cubicBezTo>
                  <a:cubicBezTo>
                    <a:pt x="580" y="29"/>
                    <a:pt x="587" y="31"/>
                    <a:pt x="594" y="33"/>
                  </a:cubicBezTo>
                  <a:cubicBezTo>
                    <a:pt x="596" y="34"/>
                    <a:pt x="599" y="36"/>
                    <a:pt x="601" y="37"/>
                  </a:cubicBezTo>
                  <a:cubicBezTo>
                    <a:pt x="602" y="38"/>
                    <a:pt x="603" y="38"/>
                    <a:pt x="604" y="39"/>
                  </a:cubicBezTo>
                  <a:cubicBezTo>
                    <a:pt x="612" y="45"/>
                    <a:pt x="617" y="54"/>
                    <a:pt x="621" y="65"/>
                  </a:cubicBezTo>
                  <a:cubicBezTo>
                    <a:pt x="626" y="83"/>
                    <a:pt x="633" y="102"/>
                    <a:pt x="641" y="125"/>
                  </a:cubicBezTo>
                  <a:cubicBezTo>
                    <a:pt x="643" y="130"/>
                    <a:pt x="648" y="135"/>
                    <a:pt x="654" y="136"/>
                  </a:cubicBezTo>
                  <a:cubicBezTo>
                    <a:pt x="660" y="138"/>
                    <a:pt x="666" y="137"/>
                    <a:pt x="671" y="133"/>
                  </a:cubicBezTo>
                  <a:cubicBezTo>
                    <a:pt x="673" y="131"/>
                    <a:pt x="674" y="131"/>
                    <a:pt x="675" y="131"/>
                  </a:cubicBezTo>
                  <a:cubicBezTo>
                    <a:pt x="681" y="130"/>
                    <a:pt x="689" y="130"/>
                    <a:pt x="697" y="130"/>
                  </a:cubicBezTo>
                  <a:cubicBezTo>
                    <a:pt x="705" y="130"/>
                    <a:pt x="713" y="130"/>
                    <a:pt x="721" y="131"/>
                  </a:cubicBezTo>
                  <a:cubicBezTo>
                    <a:pt x="726" y="131"/>
                    <a:pt x="726" y="131"/>
                    <a:pt x="726" y="131"/>
                  </a:cubicBezTo>
                  <a:cubicBezTo>
                    <a:pt x="733" y="131"/>
                    <a:pt x="738" y="131"/>
                    <a:pt x="737" y="157"/>
                  </a:cubicBezTo>
                  <a:cubicBezTo>
                    <a:pt x="737" y="178"/>
                    <a:pt x="732" y="178"/>
                    <a:pt x="725" y="178"/>
                  </a:cubicBezTo>
                  <a:cubicBezTo>
                    <a:pt x="718" y="178"/>
                    <a:pt x="711" y="178"/>
                    <a:pt x="704" y="178"/>
                  </a:cubicBezTo>
                  <a:cubicBezTo>
                    <a:pt x="699" y="178"/>
                    <a:pt x="694" y="178"/>
                    <a:pt x="689" y="178"/>
                  </a:cubicBezTo>
                  <a:cubicBezTo>
                    <a:pt x="682" y="178"/>
                    <a:pt x="677" y="182"/>
                    <a:pt x="675" y="188"/>
                  </a:cubicBezTo>
                  <a:cubicBezTo>
                    <a:pt x="672" y="194"/>
                    <a:pt x="674" y="200"/>
                    <a:pt x="67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>
            <a:xfrm>
              <a:off x="4748212" y="-782638"/>
              <a:ext cx="1930401" cy="136525"/>
            </a:xfrm>
            <a:custGeom>
              <a:avLst/>
              <a:gdLst>
                <a:gd name="T0" fmla="*/ 510 w 511"/>
                <a:gd name="T1" fmla="*/ 10 h 36"/>
                <a:gd name="T2" fmla="*/ 499 w 511"/>
                <a:gd name="T3" fmla="*/ 1 h 36"/>
                <a:gd name="T4" fmla="*/ 263 w 511"/>
                <a:gd name="T5" fmla="*/ 16 h 36"/>
                <a:gd name="T6" fmla="*/ 262 w 511"/>
                <a:gd name="T7" fmla="*/ 16 h 36"/>
                <a:gd name="T8" fmla="*/ 262 w 511"/>
                <a:gd name="T9" fmla="*/ 16 h 36"/>
                <a:gd name="T10" fmla="*/ 256 w 511"/>
                <a:gd name="T11" fmla="*/ 18 h 36"/>
                <a:gd name="T12" fmla="*/ 249 w 511"/>
                <a:gd name="T13" fmla="*/ 16 h 36"/>
                <a:gd name="T14" fmla="*/ 249 w 511"/>
                <a:gd name="T15" fmla="*/ 16 h 36"/>
                <a:gd name="T16" fmla="*/ 248 w 511"/>
                <a:gd name="T17" fmla="*/ 16 h 36"/>
                <a:gd name="T18" fmla="*/ 12 w 511"/>
                <a:gd name="T19" fmla="*/ 1 h 36"/>
                <a:gd name="T20" fmla="*/ 1 w 511"/>
                <a:gd name="T21" fmla="*/ 10 h 36"/>
                <a:gd name="T22" fmla="*/ 10 w 511"/>
                <a:gd name="T23" fmla="*/ 21 h 36"/>
                <a:gd name="T24" fmla="*/ 248 w 511"/>
                <a:gd name="T25" fmla="*/ 36 h 36"/>
                <a:gd name="T26" fmla="*/ 249 w 511"/>
                <a:gd name="T27" fmla="*/ 36 h 36"/>
                <a:gd name="T28" fmla="*/ 256 w 511"/>
                <a:gd name="T29" fmla="*/ 33 h 36"/>
                <a:gd name="T30" fmla="*/ 262 w 511"/>
                <a:gd name="T31" fmla="*/ 36 h 36"/>
                <a:gd name="T32" fmla="*/ 263 w 511"/>
                <a:gd name="T33" fmla="*/ 36 h 36"/>
                <a:gd name="T34" fmla="*/ 501 w 511"/>
                <a:gd name="T35" fmla="*/ 21 h 36"/>
                <a:gd name="T36" fmla="*/ 510 w 511"/>
                <a:gd name="T3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1" h="36">
                  <a:moveTo>
                    <a:pt x="510" y="10"/>
                  </a:moveTo>
                  <a:cubicBezTo>
                    <a:pt x="509" y="4"/>
                    <a:pt x="504" y="0"/>
                    <a:pt x="499" y="1"/>
                  </a:cubicBezTo>
                  <a:cubicBezTo>
                    <a:pt x="498" y="1"/>
                    <a:pt x="393" y="16"/>
                    <a:pt x="263" y="16"/>
                  </a:cubicBezTo>
                  <a:cubicBezTo>
                    <a:pt x="263" y="16"/>
                    <a:pt x="262" y="16"/>
                    <a:pt x="262" y="16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260" y="16"/>
                    <a:pt x="257" y="17"/>
                    <a:pt x="256" y="18"/>
                  </a:cubicBezTo>
                  <a:cubicBezTo>
                    <a:pt x="254" y="17"/>
                    <a:pt x="251" y="16"/>
                    <a:pt x="249" y="16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49" y="16"/>
                    <a:pt x="248" y="16"/>
                    <a:pt x="248" y="16"/>
                  </a:cubicBezTo>
                  <a:cubicBezTo>
                    <a:pt x="118" y="16"/>
                    <a:pt x="13" y="1"/>
                    <a:pt x="12" y="1"/>
                  </a:cubicBezTo>
                  <a:cubicBezTo>
                    <a:pt x="7" y="0"/>
                    <a:pt x="2" y="4"/>
                    <a:pt x="1" y="10"/>
                  </a:cubicBezTo>
                  <a:cubicBezTo>
                    <a:pt x="0" y="15"/>
                    <a:pt x="4" y="20"/>
                    <a:pt x="10" y="21"/>
                  </a:cubicBezTo>
                  <a:cubicBezTo>
                    <a:pt x="11" y="21"/>
                    <a:pt x="116" y="36"/>
                    <a:pt x="248" y="36"/>
                  </a:cubicBezTo>
                  <a:cubicBezTo>
                    <a:pt x="248" y="36"/>
                    <a:pt x="249" y="36"/>
                    <a:pt x="249" y="36"/>
                  </a:cubicBezTo>
                  <a:cubicBezTo>
                    <a:pt x="251" y="36"/>
                    <a:pt x="254" y="35"/>
                    <a:pt x="256" y="33"/>
                  </a:cubicBezTo>
                  <a:cubicBezTo>
                    <a:pt x="257" y="35"/>
                    <a:pt x="260" y="36"/>
                    <a:pt x="262" y="36"/>
                  </a:cubicBezTo>
                  <a:cubicBezTo>
                    <a:pt x="262" y="36"/>
                    <a:pt x="263" y="36"/>
                    <a:pt x="263" y="36"/>
                  </a:cubicBezTo>
                  <a:cubicBezTo>
                    <a:pt x="395" y="36"/>
                    <a:pt x="500" y="21"/>
                    <a:pt x="501" y="21"/>
                  </a:cubicBezTo>
                  <a:cubicBezTo>
                    <a:pt x="507" y="20"/>
                    <a:pt x="511" y="15"/>
                    <a:pt x="5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75600" y="2401667"/>
            <a:ext cx="1841500" cy="1654395"/>
            <a:chOff x="-2767013" y="-985838"/>
            <a:chExt cx="2671763" cy="2400301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/>
            <a:tileRect/>
          </a:gradFill>
        </p:grpSpPr>
        <p:sp>
          <p:nvSpPr>
            <p:cNvPr id="14" name="Freeform 12"/>
            <p:cNvSpPr/>
            <p:nvPr/>
          </p:nvSpPr>
          <p:spPr>
            <a:xfrm>
              <a:off x="-2767013" y="-985838"/>
              <a:ext cx="2671763" cy="1300163"/>
            </a:xfrm>
            <a:custGeom>
              <a:avLst/>
              <a:gdLst>
                <a:gd name="T0" fmla="*/ 696 w 707"/>
                <a:gd name="T1" fmla="*/ 343 h 344"/>
                <a:gd name="T2" fmla="*/ 689 w 707"/>
                <a:gd name="T3" fmla="*/ 340 h 344"/>
                <a:gd name="T4" fmla="*/ 364 w 707"/>
                <a:gd name="T5" fmla="*/ 28 h 344"/>
                <a:gd name="T6" fmla="*/ 342 w 707"/>
                <a:gd name="T7" fmla="*/ 28 h 344"/>
                <a:gd name="T8" fmla="*/ 18 w 707"/>
                <a:gd name="T9" fmla="*/ 340 h 344"/>
                <a:gd name="T10" fmla="*/ 3 w 707"/>
                <a:gd name="T11" fmla="*/ 340 h 344"/>
                <a:gd name="T12" fmla="*/ 4 w 707"/>
                <a:gd name="T13" fmla="*/ 325 h 344"/>
                <a:gd name="T14" fmla="*/ 329 w 707"/>
                <a:gd name="T15" fmla="*/ 13 h 344"/>
                <a:gd name="T16" fmla="*/ 378 w 707"/>
                <a:gd name="T17" fmla="*/ 13 h 344"/>
                <a:gd name="T18" fmla="*/ 703 w 707"/>
                <a:gd name="T19" fmla="*/ 325 h 344"/>
                <a:gd name="T20" fmla="*/ 703 w 707"/>
                <a:gd name="T21" fmla="*/ 340 h 344"/>
                <a:gd name="T22" fmla="*/ 696 w 707"/>
                <a:gd name="T23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7" h="344">
                  <a:moveTo>
                    <a:pt x="696" y="343"/>
                  </a:moveTo>
                  <a:cubicBezTo>
                    <a:pt x="694" y="343"/>
                    <a:pt x="691" y="342"/>
                    <a:pt x="689" y="340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58" y="22"/>
                    <a:pt x="349" y="22"/>
                    <a:pt x="342" y="28"/>
                  </a:cubicBezTo>
                  <a:cubicBezTo>
                    <a:pt x="18" y="340"/>
                    <a:pt x="18" y="340"/>
                    <a:pt x="18" y="340"/>
                  </a:cubicBezTo>
                  <a:cubicBezTo>
                    <a:pt x="14" y="344"/>
                    <a:pt x="7" y="343"/>
                    <a:pt x="3" y="340"/>
                  </a:cubicBezTo>
                  <a:cubicBezTo>
                    <a:pt x="0" y="336"/>
                    <a:pt x="0" y="329"/>
                    <a:pt x="4" y="325"/>
                  </a:cubicBezTo>
                  <a:cubicBezTo>
                    <a:pt x="329" y="13"/>
                    <a:pt x="329" y="13"/>
                    <a:pt x="329" y="13"/>
                  </a:cubicBezTo>
                  <a:cubicBezTo>
                    <a:pt x="342" y="0"/>
                    <a:pt x="364" y="0"/>
                    <a:pt x="378" y="13"/>
                  </a:cubicBezTo>
                  <a:cubicBezTo>
                    <a:pt x="703" y="325"/>
                    <a:pt x="703" y="325"/>
                    <a:pt x="703" y="325"/>
                  </a:cubicBezTo>
                  <a:cubicBezTo>
                    <a:pt x="707" y="329"/>
                    <a:pt x="707" y="336"/>
                    <a:pt x="703" y="340"/>
                  </a:cubicBezTo>
                  <a:cubicBezTo>
                    <a:pt x="701" y="342"/>
                    <a:pt x="699" y="343"/>
                    <a:pt x="696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/>
            <p:nvPr/>
          </p:nvSpPr>
          <p:spPr>
            <a:xfrm>
              <a:off x="-2411413" y="193675"/>
              <a:ext cx="1968500" cy="1220788"/>
            </a:xfrm>
            <a:custGeom>
              <a:avLst/>
              <a:gdLst>
                <a:gd name="T0" fmla="*/ 485 w 521"/>
                <a:gd name="T1" fmla="*/ 323 h 323"/>
                <a:gd name="T2" fmla="*/ 36 w 521"/>
                <a:gd name="T3" fmla="*/ 323 h 323"/>
                <a:gd name="T4" fmla="*/ 0 w 521"/>
                <a:gd name="T5" fmla="*/ 287 h 323"/>
                <a:gd name="T6" fmla="*/ 0 w 521"/>
                <a:gd name="T7" fmla="*/ 10 h 323"/>
                <a:gd name="T8" fmla="*/ 10 w 521"/>
                <a:gd name="T9" fmla="*/ 0 h 323"/>
                <a:gd name="T10" fmla="*/ 20 w 521"/>
                <a:gd name="T11" fmla="*/ 10 h 323"/>
                <a:gd name="T12" fmla="*/ 20 w 521"/>
                <a:gd name="T13" fmla="*/ 287 h 323"/>
                <a:gd name="T14" fmla="*/ 36 w 521"/>
                <a:gd name="T15" fmla="*/ 303 h 323"/>
                <a:gd name="T16" fmla="*/ 485 w 521"/>
                <a:gd name="T17" fmla="*/ 303 h 323"/>
                <a:gd name="T18" fmla="*/ 501 w 521"/>
                <a:gd name="T19" fmla="*/ 287 h 323"/>
                <a:gd name="T20" fmla="*/ 501 w 521"/>
                <a:gd name="T21" fmla="*/ 10 h 323"/>
                <a:gd name="T22" fmla="*/ 511 w 521"/>
                <a:gd name="T23" fmla="*/ 0 h 323"/>
                <a:gd name="T24" fmla="*/ 521 w 521"/>
                <a:gd name="T25" fmla="*/ 10 h 323"/>
                <a:gd name="T26" fmla="*/ 521 w 521"/>
                <a:gd name="T27" fmla="*/ 287 h 323"/>
                <a:gd name="T28" fmla="*/ 485 w 521"/>
                <a:gd name="T29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1" h="323">
                  <a:moveTo>
                    <a:pt x="485" y="323"/>
                  </a:moveTo>
                  <a:cubicBezTo>
                    <a:pt x="36" y="323"/>
                    <a:pt x="36" y="323"/>
                    <a:pt x="36" y="323"/>
                  </a:cubicBezTo>
                  <a:cubicBezTo>
                    <a:pt x="16" y="323"/>
                    <a:pt x="0" y="307"/>
                    <a:pt x="0" y="28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87"/>
                    <a:pt x="20" y="287"/>
                    <a:pt x="20" y="287"/>
                  </a:cubicBezTo>
                  <a:cubicBezTo>
                    <a:pt x="20" y="296"/>
                    <a:pt x="27" y="303"/>
                    <a:pt x="36" y="303"/>
                  </a:cubicBezTo>
                  <a:cubicBezTo>
                    <a:pt x="485" y="303"/>
                    <a:pt x="485" y="303"/>
                    <a:pt x="485" y="303"/>
                  </a:cubicBezTo>
                  <a:cubicBezTo>
                    <a:pt x="494" y="303"/>
                    <a:pt x="501" y="296"/>
                    <a:pt x="501" y="287"/>
                  </a:cubicBezTo>
                  <a:cubicBezTo>
                    <a:pt x="501" y="10"/>
                    <a:pt x="501" y="10"/>
                    <a:pt x="501" y="10"/>
                  </a:cubicBezTo>
                  <a:cubicBezTo>
                    <a:pt x="501" y="4"/>
                    <a:pt x="505" y="0"/>
                    <a:pt x="511" y="0"/>
                  </a:cubicBezTo>
                  <a:cubicBezTo>
                    <a:pt x="516" y="0"/>
                    <a:pt x="521" y="4"/>
                    <a:pt x="521" y="10"/>
                  </a:cubicBezTo>
                  <a:cubicBezTo>
                    <a:pt x="521" y="287"/>
                    <a:pt x="521" y="287"/>
                    <a:pt x="521" y="287"/>
                  </a:cubicBezTo>
                  <a:cubicBezTo>
                    <a:pt x="521" y="307"/>
                    <a:pt x="505" y="323"/>
                    <a:pt x="485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/>
            <p:nvPr/>
          </p:nvSpPr>
          <p:spPr>
            <a:xfrm>
              <a:off x="-1762126" y="438150"/>
              <a:ext cx="642938" cy="782638"/>
            </a:xfrm>
            <a:custGeom>
              <a:avLst/>
              <a:gdLst>
                <a:gd name="T0" fmla="*/ 160 w 170"/>
                <a:gd name="T1" fmla="*/ 207 h 207"/>
                <a:gd name="T2" fmla="*/ 150 w 170"/>
                <a:gd name="T3" fmla="*/ 197 h 207"/>
                <a:gd name="T4" fmla="*/ 150 w 170"/>
                <a:gd name="T5" fmla="*/ 36 h 207"/>
                <a:gd name="T6" fmla="*/ 134 w 170"/>
                <a:gd name="T7" fmla="*/ 20 h 207"/>
                <a:gd name="T8" fmla="*/ 36 w 170"/>
                <a:gd name="T9" fmla="*/ 20 h 207"/>
                <a:gd name="T10" fmla="*/ 20 w 170"/>
                <a:gd name="T11" fmla="*/ 36 h 207"/>
                <a:gd name="T12" fmla="*/ 20 w 170"/>
                <a:gd name="T13" fmla="*/ 197 h 207"/>
                <a:gd name="T14" fmla="*/ 10 w 170"/>
                <a:gd name="T15" fmla="*/ 207 h 207"/>
                <a:gd name="T16" fmla="*/ 0 w 170"/>
                <a:gd name="T17" fmla="*/ 197 h 207"/>
                <a:gd name="T18" fmla="*/ 0 w 170"/>
                <a:gd name="T19" fmla="*/ 36 h 207"/>
                <a:gd name="T20" fmla="*/ 36 w 170"/>
                <a:gd name="T21" fmla="*/ 0 h 207"/>
                <a:gd name="T22" fmla="*/ 134 w 170"/>
                <a:gd name="T23" fmla="*/ 0 h 207"/>
                <a:gd name="T24" fmla="*/ 170 w 170"/>
                <a:gd name="T25" fmla="*/ 36 h 207"/>
                <a:gd name="T26" fmla="*/ 170 w 170"/>
                <a:gd name="T27" fmla="*/ 197 h 207"/>
                <a:gd name="T28" fmla="*/ 160 w 170"/>
                <a:gd name="T2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207">
                  <a:moveTo>
                    <a:pt x="160" y="207"/>
                  </a:moveTo>
                  <a:cubicBezTo>
                    <a:pt x="154" y="207"/>
                    <a:pt x="150" y="203"/>
                    <a:pt x="150" y="197"/>
                  </a:cubicBezTo>
                  <a:cubicBezTo>
                    <a:pt x="150" y="36"/>
                    <a:pt x="150" y="36"/>
                    <a:pt x="150" y="36"/>
                  </a:cubicBezTo>
                  <a:cubicBezTo>
                    <a:pt x="150" y="27"/>
                    <a:pt x="143" y="20"/>
                    <a:pt x="134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7" y="20"/>
                    <a:pt x="20" y="27"/>
                    <a:pt x="20" y="36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203"/>
                    <a:pt x="16" y="207"/>
                    <a:pt x="10" y="207"/>
                  </a:cubicBezTo>
                  <a:cubicBezTo>
                    <a:pt x="5" y="207"/>
                    <a:pt x="0" y="203"/>
                    <a:pt x="0" y="19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54" y="0"/>
                    <a:pt x="170" y="16"/>
                    <a:pt x="170" y="36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0" y="203"/>
                    <a:pt x="165" y="207"/>
                    <a:pt x="160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/>
            <p:nvPr/>
          </p:nvSpPr>
          <p:spPr>
            <a:xfrm>
              <a:off x="-904876" y="-982663"/>
              <a:ext cx="431800" cy="700088"/>
            </a:xfrm>
            <a:custGeom>
              <a:avLst/>
              <a:gdLst>
                <a:gd name="T0" fmla="*/ 104 w 114"/>
                <a:gd name="T1" fmla="*/ 185 h 185"/>
                <a:gd name="T2" fmla="*/ 94 w 114"/>
                <a:gd name="T3" fmla="*/ 175 h 185"/>
                <a:gd name="T4" fmla="*/ 94 w 114"/>
                <a:gd name="T5" fmla="*/ 35 h 185"/>
                <a:gd name="T6" fmla="*/ 78 w 114"/>
                <a:gd name="T7" fmla="*/ 20 h 185"/>
                <a:gd name="T8" fmla="*/ 36 w 114"/>
                <a:gd name="T9" fmla="*/ 20 h 185"/>
                <a:gd name="T10" fmla="*/ 20 w 114"/>
                <a:gd name="T11" fmla="*/ 35 h 185"/>
                <a:gd name="T12" fmla="*/ 20 w 114"/>
                <a:gd name="T13" fmla="*/ 76 h 185"/>
                <a:gd name="T14" fmla="*/ 10 w 114"/>
                <a:gd name="T15" fmla="*/ 86 h 185"/>
                <a:gd name="T16" fmla="*/ 0 w 114"/>
                <a:gd name="T17" fmla="*/ 76 h 185"/>
                <a:gd name="T18" fmla="*/ 0 w 114"/>
                <a:gd name="T19" fmla="*/ 35 h 185"/>
                <a:gd name="T20" fmla="*/ 36 w 114"/>
                <a:gd name="T21" fmla="*/ 0 h 185"/>
                <a:gd name="T22" fmla="*/ 78 w 114"/>
                <a:gd name="T23" fmla="*/ 0 h 185"/>
                <a:gd name="T24" fmla="*/ 114 w 114"/>
                <a:gd name="T25" fmla="*/ 35 h 185"/>
                <a:gd name="T26" fmla="*/ 114 w 114"/>
                <a:gd name="T27" fmla="*/ 175 h 185"/>
                <a:gd name="T28" fmla="*/ 104 w 114"/>
                <a:gd name="T2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85">
                  <a:moveTo>
                    <a:pt x="104" y="185"/>
                  </a:moveTo>
                  <a:cubicBezTo>
                    <a:pt x="98" y="185"/>
                    <a:pt x="94" y="180"/>
                    <a:pt x="94" y="17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27"/>
                    <a:pt x="87" y="20"/>
                    <a:pt x="78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7" y="20"/>
                    <a:pt x="20" y="27"/>
                    <a:pt x="20" y="3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82"/>
                    <a:pt x="16" y="86"/>
                    <a:pt x="10" y="86"/>
                  </a:cubicBezTo>
                  <a:cubicBezTo>
                    <a:pt x="5" y="86"/>
                    <a:pt x="0" y="82"/>
                    <a:pt x="0" y="7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8" y="0"/>
                    <a:pt x="114" y="16"/>
                    <a:pt x="114" y="35"/>
                  </a:cubicBezTo>
                  <a:cubicBezTo>
                    <a:pt x="114" y="175"/>
                    <a:pt x="114" y="175"/>
                    <a:pt x="114" y="175"/>
                  </a:cubicBezTo>
                  <a:cubicBezTo>
                    <a:pt x="114" y="180"/>
                    <a:pt x="109" y="185"/>
                    <a:pt x="104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805988" y="3776036"/>
            <a:ext cx="1712912" cy="1842125"/>
            <a:chOff x="-3605213" y="2855913"/>
            <a:chExt cx="2462213" cy="2647950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/>
            <a:tileRect/>
          </a:gradFill>
        </p:grpSpPr>
        <p:sp>
          <p:nvSpPr>
            <p:cNvPr id="22" name="Freeform 19"/>
            <p:cNvSpPr>
              <a:spLocks noEditPoints="1"/>
            </p:cNvSpPr>
            <p:nvPr/>
          </p:nvSpPr>
          <p:spPr>
            <a:xfrm>
              <a:off x="-3605213" y="2855913"/>
              <a:ext cx="2462213" cy="2647950"/>
            </a:xfrm>
            <a:custGeom>
              <a:avLst/>
              <a:gdLst>
                <a:gd name="T0" fmla="*/ 1434 w 1549"/>
                <a:gd name="T1" fmla="*/ 0 h 1666"/>
                <a:gd name="T2" fmla="*/ 116 w 1549"/>
                <a:gd name="T3" fmla="*/ 0 h 1666"/>
                <a:gd name="T4" fmla="*/ 0 w 1549"/>
                <a:gd name="T5" fmla="*/ 116 h 1666"/>
                <a:gd name="T6" fmla="*/ 0 w 1549"/>
                <a:gd name="T7" fmla="*/ 1466 h 1666"/>
                <a:gd name="T8" fmla="*/ 116 w 1549"/>
                <a:gd name="T9" fmla="*/ 1582 h 1666"/>
                <a:gd name="T10" fmla="*/ 185 w 1549"/>
                <a:gd name="T11" fmla="*/ 1582 h 1666"/>
                <a:gd name="T12" fmla="*/ 185 w 1549"/>
                <a:gd name="T13" fmla="*/ 1625 h 1666"/>
                <a:gd name="T14" fmla="*/ 227 w 1549"/>
                <a:gd name="T15" fmla="*/ 1666 h 1666"/>
                <a:gd name="T16" fmla="*/ 435 w 1549"/>
                <a:gd name="T17" fmla="*/ 1666 h 1666"/>
                <a:gd name="T18" fmla="*/ 477 w 1549"/>
                <a:gd name="T19" fmla="*/ 1625 h 1666"/>
                <a:gd name="T20" fmla="*/ 477 w 1549"/>
                <a:gd name="T21" fmla="*/ 1582 h 1666"/>
                <a:gd name="T22" fmla="*/ 1069 w 1549"/>
                <a:gd name="T23" fmla="*/ 1582 h 1666"/>
                <a:gd name="T24" fmla="*/ 1069 w 1549"/>
                <a:gd name="T25" fmla="*/ 1625 h 1666"/>
                <a:gd name="T26" fmla="*/ 1111 w 1549"/>
                <a:gd name="T27" fmla="*/ 1666 h 1666"/>
                <a:gd name="T28" fmla="*/ 1319 w 1549"/>
                <a:gd name="T29" fmla="*/ 1666 h 1666"/>
                <a:gd name="T30" fmla="*/ 1361 w 1549"/>
                <a:gd name="T31" fmla="*/ 1625 h 1666"/>
                <a:gd name="T32" fmla="*/ 1361 w 1549"/>
                <a:gd name="T33" fmla="*/ 1582 h 1666"/>
                <a:gd name="T34" fmla="*/ 1434 w 1549"/>
                <a:gd name="T35" fmla="*/ 1582 h 1666"/>
                <a:gd name="T36" fmla="*/ 1549 w 1549"/>
                <a:gd name="T37" fmla="*/ 1466 h 1666"/>
                <a:gd name="T38" fmla="*/ 1549 w 1549"/>
                <a:gd name="T39" fmla="*/ 116 h 1666"/>
                <a:gd name="T40" fmla="*/ 1434 w 1549"/>
                <a:gd name="T41" fmla="*/ 0 h 1666"/>
                <a:gd name="T42" fmla="*/ 445 w 1549"/>
                <a:gd name="T43" fmla="*/ 1625 h 1666"/>
                <a:gd name="T44" fmla="*/ 435 w 1549"/>
                <a:gd name="T45" fmla="*/ 1634 h 1666"/>
                <a:gd name="T46" fmla="*/ 227 w 1549"/>
                <a:gd name="T47" fmla="*/ 1634 h 1666"/>
                <a:gd name="T48" fmla="*/ 217 w 1549"/>
                <a:gd name="T49" fmla="*/ 1625 h 1666"/>
                <a:gd name="T50" fmla="*/ 217 w 1549"/>
                <a:gd name="T51" fmla="*/ 1582 h 1666"/>
                <a:gd name="T52" fmla="*/ 445 w 1549"/>
                <a:gd name="T53" fmla="*/ 1582 h 1666"/>
                <a:gd name="T54" fmla="*/ 445 w 1549"/>
                <a:gd name="T55" fmla="*/ 1625 h 1666"/>
                <a:gd name="T56" fmla="*/ 1329 w 1549"/>
                <a:gd name="T57" fmla="*/ 1625 h 1666"/>
                <a:gd name="T58" fmla="*/ 1319 w 1549"/>
                <a:gd name="T59" fmla="*/ 1634 h 1666"/>
                <a:gd name="T60" fmla="*/ 1111 w 1549"/>
                <a:gd name="T61" fmla="*/ 1634 h 1666"/>
                <a:gd name="T62" fmla="*/ 1101 w 1549"/>
                <a:gd name="T63" fmla="*/ 1625 h 1666"/>
                <a:gd name="T64" fmla="*/ 1101 w 1549"/>
                <a:gd name="T65" fmla="*/ 1582 h 1666"/>
                <a:gd name="T66" fmla="*/ 1329 w 1549"/>
                <a:gd name="T67" fmla="*/ 1582 h 1666"/>
                <a:gd name="T68" fmla="*/ 1329 w 1549"/>
                <a:gd name="T69" fmla="*/ 1625 h 1666"/>
                <a:gd name="T70" fmla="*/ 1517 w 1549"/>
                <a:gd name="T71" fmla="*/ 1466 h 1666"/>
                <a:gd name="T72" fmla="*/ 1434 w 1549"/>
                <a:gd name="T73" fmla="*/ 1550 h 1666"/>
                <a:gd name="T74" fmla="*/ 116 w 1549"/>
                <a:gd name="T75" fmla="*/ 1550 h 1666"/>
                <a:gd name="T76" fmla="*/ 32 w 1549"/>
                <a:gd name="T77" fmla="*/ 1466 h 1666"/>
                <a:gd name="T78" fmla="*/ 32 w 1549"/>
                <a:gd name="T79" fmla="*/ 116 h 1666"/>
                <a:gd name="T80" fmla="*/ 116 w 1549"/>
                <a:gd name="T81" fmla="*/ 32 h 1666"/>
                <a:gd name="T82" fmla="*/ 1434 w 1549"/>
                <a:gd name="T83" fmla="*/ 32 h 1666"/>
                <a:gd name="T84" fmla="*/ 1517 w 1549"/>
                <a:gd name="T85" fmla="*/ 116 h 1666"/>
                <a:gd name="T86" fmla="*/ 1517 w 1549"/>
                <a:gd name="T87" fmla="*/ 1466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9" h="1666">
                  <a:moveTo>
                    <a:pt x="143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466"/>
                    <a:pt x="0" y="1466"/>
                    <a:pt x="0" y="1466"/>
                  </a:cubicBezTo>
                  <a:cubicBezTo>
                    <a:pt x="0" y="1530"/>
                    <a:pt x="52" y="1582"/>
                    <a:pt x="116" y="1582"/>
                  </a:cubicBezTo>
                  <a:cubicBezTo>
                    <a:pt x="185" y="1582"/>
                    <a:pt x="185" y="1582"/>
                    <a:pt x="185" y="1582"/>
                  </a:cubicBezTo>
                  <a:cubicBezTo>
                    <a:pt x="185" y="1625"/>
                    <a:pt x="185" y="1625"/>
                    <a:pt x="185" y="1625"/>
                  </a:cubicBezTo>
                  <a:cubicBezTo>
                    <a:pt x="185" y="1647"/>
                    <a:pt x="204" y="1666"/>
                    <a:pt x="227" y="1666"/>
                  </a:cubicBezTo>
                  <a:cubicBezTo>
                    <a:pt x="435" y="1666"/>
                    <a:pt x="435" y="1666"/>
                    <a:pt x="435" y="1666"/>
                  </a:cubicBezTo>
                  <a:cubicBezTo>
                    <a:pt x="458" y="1666"/>
                    <a:pt x="477" y="1647"/>
                    <a:pt x="477" y="1625"/>
                  </a:cubicBezTo>
                  <a:cubicBezTo>
                    <a:pt x="477" y="1582"/>
                    <a:pt x="477" y="1582"/>
                    <a:pt x="477" y="1582"/>
                  </a:cubicBezTo>
                  <a:cubicBezTo>
                    <a:pt x="1069" y="1582"/>
                    <a:pt x="1069" y="1582"/>
                    <a:pt x="1069" y="1582"/>
                  </a:cubicBezTo>
                  <a:cubicBezTo>
                    <a:pt x="1069" y="1625"/>
                    <a:pt x="1069" y="1625"/>
                    <a:pt x="1069" y="1625"/>
                  </a:cubicBezTo>
                  <a:cubicBezTo>
                    <a:pt x="1069" y="1647"/>
                    <a:pt x="1088" y="1666"/>
                    <a:pt x="1111" y="1666"/>
                  </a:cubicBezTo>
                  <a:cubicBezTo>
                    <a:pt x="1319" y="1666"/>
                    <a:pt x="1319" y="1666"/>
                    <a:pt x="1319" y="1666"/>
                  </a:cubicBezTo>
                  <a:cubicBezTo>
                    <a:pt x="1342" y="1666"/>
                    <a:pt x="1361" y="1647"/>
                    <a:pt x="1361" y="1625"/>
                  </a:cubicBezTo>
                  <a:cubicBezTo>
                    <a:pt x="1361" y="1582"/>
                    <a:pt x="1361" y="1582"/>
                    <a:pt x="1361" y="1582"/>
                  </a:cubicBezTo>
                  <a:cubicBezTo>
                    <a:pt x="1434" y="1582"/>
                    <a:pt x="1434" y="1582"/>
                    <a:pt x="1434" y="1582"/>
                  </a:cubicBezTo>
                  <a:cubicBezTo>
                    <a:pt x="1498" y="1582"/>
                    <a:pt x="1549" y="1530"/>
                    <a:pt x="1549" y="1466"/>
                  </a:cubicBezTo>
                  <a:cubicBezTo>
                    <a:pt x="1549" y="116"/>
                    <a:pt x="1549" y="116"/>
                    <a:pt x="1549" y="116"/>
                  </a:cubicBezTo>
                  <a:cubicBezTo>
                    <a:pt x="1549" y="52"/>
                    <a:pt x="1498" y="0"/>
                    <a:pt x="1434" y="0"/>
                  </a:cubicBezTo>
                  <a:close/>
                  <a:moveTo>
                    <a:pt x="445" y="1625"/>
                  </a:moveTo>
                  <a:cubicBezTo>
                    <a:pt x="445" y="1630"/>
                    <a:pt x="441" y="1634"/>
                    <a:pt x="435" y="1634"/>
                  </a:cubicBezTo>
                  <a:cubicBezTo>
                    <a:pt x="227" y="1634"/>
                    <a:pt x="227" y="1634"/>
                    <a:pt x="227" y="1634"/>
                  </a:cubicBezTo>
                  <a:cubicBezTo>
                    <a:pt x="222" y="1634"/>
                    <a:pt x="217" y="1630"/>
                    <a:pt x="217" y="1625"/>
                  </a:cubicBezTo>
                  <a:cubicBezTo>
                    <a:pt x="217" y="1582"/>
                    <a:pt x="217" y="1582"/>
                    <a:pt x="217" y="1582"/>
                  </a:cubicBezTo>
                  <a:cubicBezTo>
                    <a:pt x="445" y="1582"/>
                    <a:pt x="445" y="1582"/>
                    <a:pt x="445" y="1582"/>
                  </a:cubicBezTo>
                  <a:lnTo>
                    <a:pt x="445" y="1625"/>
                  </a:lnTo>
                  <a:close/>
                  <a:moveTo>
                    <a:pt x="1329" y="1625"/>
                  </a:moveTo>
                  <a:cubicBezTo>
                    <a:pt x="1329" y="1630"/>
                    <a:pt x="1325" y="1634"/>
                    <a:pt x="1319" y="1634"/>
                  </a:cubicBezTo>
                  <a:cubicBezTo>
                    <a:pt x="1111" y="1634"/>
                    <a:pt x="1111" y="1634"/>
                    <a:pt x="1111" y="1634"/>
                  </a:cubicBezTo>
                  <a:cubicBezTo>
                    <a:pt x="1106" y="1634"/>
                    <a:pt x="1101" y="1630"/>
                    <a:pt x="1101" y="1625"/>
                  </a:cubicBezTo>
                  <a:cubicBezTo>
                    <a:pt x="1101" y="1582"/>
                    <a:pt x="1101" y="1582"/>
                    <a:pt x="1101" y="1582"/>
                  </a:cubicBezTo>
                  <a:cubicBezTo>
                    <a:pt x="1329" y="1582"/>
                    <a:pt x="1329" y="1582"/>
                    <a:pt x="1329" y="1582"/>
                  </a:cubicBezTo>
                  <a:lnTo>
                    <a:pt x="1329" y="1625"/>
                  </a:lnTo>
                  <a:close/>
                  <a:moveTo>
                    <a:pt x="1517" y="1466"/>
                  </a:moveTo>
                  <a:cubicBezTo>
                    <a:pt x="1517" y="1512"/>
                    <a:pt x="1480" y="1550"/>
                    <a:pt x="1434" y="1550"/>
                  </a:cubicBezTo>
                  <a:cubicBezTo>
                    <a:pt x="116" y="1550"/>
                    <a:pt x="116" y="1550"/>
                    <a:pt x="116" y="1550"/>
                  </a:cubicBezTo>
                  <a:cubicBezTo>
                    <a:pt x="70" y="1550"/>
                    <a:pt x="32" y="1512"/>
                    <a:pt x="32" y="146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70"/>
                    <a:pt x="70" y="32"/>
                    <a:pt x="116" y="32"/>
                  </a:cubicBezTo>
                  <a:cubicBezTo>
                    <a:pt x="1434" y="32"/>
                    <a:pt x="1434" y="32"/>
                    <a:pt x="1434" y="32"/>
                  </a:cubicBezTo>
                  <a:cubicBezTo>
                    <a:pt x="1480" y="32"/>
                    <a:pt x="1517" y="70"/>
                    <a:pt x="1517" y="116"/>
                  </a:cubicBezTo>
                  <a:lnTo>
                    <a:pt x="1517" y="14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>
            <a:xfrm>
              <a:off x="-2227263" y="4240213"/>
              <a:ext cx="230188" cy="230188"/>
            </a:xfrm>
            <a:custGeom>
              <a:avLst/>
              <a:gdLst>
                <a:gd name="T0" fmla="*/ 73 w 145"/>
                <a:gd name="T1" fmla="*/ 145 h 145"/>
                <a:gd name="T2" fmla="*/ 0 w 145"/>
                <a:gd name="T3" fmla="*/ 73 h 145"/>
                <a:gd name="T4" fmla="*/ 73 w 145"/>
                <a:gd name="T5" fmla="*/ 0 h 145"/>
                <a:gd name="T6" fmla="*/ 145 w 145"/>
                <a:gd name="T7" fmla="*/ 73 h 145"/>
                <a:gd name="T8" fmla="*/ 73 w 145"/>
                <a:gd name="T9" fmla="*/ 145 h 145"/>
                <a:gd name="T10" fmla="*/ 73 w 145"/>
                <a:gd name="T11" fmla="*/ 32 h 145"/>
                <a:gd name="T12" fmla="*/ 32 w 145"/>
                <a:gd name="T13" fmla="*/ 73 h 145"/>
                <a:gd name="T14" fmla="*/ 73 w 145"/>
                <a:gd name="T15" fmla="*/ 113 h 145"/>
                <a:gd name="T16" fmla="*/ 113 w 145"/>
                <a:gd name="T17" fmla="*/ 73 h 145"/>
                <a:gd name="T18" fmla="*/ 73 w 145"/>
                <a:gd name="T1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3" y="145"/>
                  </a:moveTo>
                  <a:cubicBezTo>
                    <a:pt x="33" y="145"/>
                    <a:pt x="0" y="112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2" y="0"/>
                    <a:pt x="145" y="33"/>
                    <a:pt x="145" y="73"/>
                  </a:cubicBezTo>
                  <a:cubicBezTo>
                    <a:pt x="145" y="112"/>
                    <a:pt x="112" y="145"/>
                    <a:pt x="73" y="145"/>
                  </a:cubicBezTo>
                  <a:close/>
                  <a:moveTo>
                    <a:pt x="73" y="32"/>
                  </a:moveTo>
                  <a:cubicBezTo>
                    <a:pt x="50" y="32"/>
                    <a:pt x="32" y="50"/>
                    <a:pt x="32" y="73"/>
                  </a:cubicBezTo>
                  <a:cubicBezTo>
                    <a:pt x="32" y="95"/>
                    <a:pt x="50" y="113"/>
                    <a:pt x="73" y="113"/>
                  </a:cubicBezTo>
                  <a:cubicBezTo>
                    <a:pt x="95" y="113"/>
                    <a:pt x="113" y="95"/>
                    <a:pt x="113" y="73"/>
                  </a:cubicBezTo>
                  <a:cubicBezTo>
                    <a:pt x="113" y="50"/>
                    <a:pt x="95" y="32"/>
                    <a:pt x="7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>
            <a:xfrm>
              <a:off x="-2447925" y="4019550"/>
              <a:ext cx="673100" cy="671513"/>
            </a:xfrm>
            <a:custGeom>
              <a:avLst/>
              <a:gdLst>
                <a:gd name="T0" fmla="*/ 423 w 423"/>
                <a:gd name="T1" fmla="*/ 212 h 423"/>
                <a:gd name="T2" fmla="*/ 362 w 423"/>
                <a:gd name="T3" fmla="*/ 63 h 423"/>
                <a:gd name="T4" fmla="*/ 360 w 423"/>
                <a:gd name="T5" fmla="*/ 61 h 423"/>
                <a:gd name="T6" fmla="*/ 63 w 423"/>
                <a:gd name="T7" fmla="*/ 61 h 423"/>
                <a:gd name="T8" fmla="*/ 61 w 423"/>
                <a:gd name="T9" fmla="*/ 63 h 423"/>
                <a:gd name="T10" fmla="*/ 0 w 423"/>
                <a:gd name="T11" fmla="*/ 212 h 423"/>
                <a:gd name="T12" fmla="*/ 0 w 423"/>
                <a:gd name="T13" fmla="*/ 212 h 423"/>
                <a:gd name="T14" fmla="*/ 62 w 423"/>
                <a:gd name="T15" fmla="*/ 361 h 423"/>
                <a:gd name="T16" fmla="*/ 211 w 423"/>
                <a:gd name="T17" fmla="*/ 423 h 423"/>
                <a:gd name="T18" fmla="*/ 212 w 423"/>
                <a:gd name="T19" fmla="*/ 423 h 423"/>
                <a:gd name="T20" fmla="*/ 361 w 423"/>
                <a:gd name="T21" fmla="*/ 361 h 423"/>
                <a:gd name="T22" fmla="*/ 423 w 423"/>
                <a:gd name="T23" fmla="*/ 212 h 423"/>
                <a:gd name="T24" fmla="*/ 391 w 423"/>
                <a:gd name="T25" fmla="*/ 228 h 423"/>
                <a:gd name="T26" fmla="*/ 327 w 423"/>
                <a:gd name="T27" fmla="*/ 305 h 423"/>
                <a:gd name="T28" fmla="*/ 305 w 423"/>
                <a:gd name="T29" fmla="*/ 328 h 423"/>
                <a:gd name="T30" fmla="*/ 228 w 423"/>
                <a:gd name="T31" fmla="*/ 391 h 423"/>
                <a:gd name="T32" fmla="*/ 212 w 423"/>
                <a:gd name="T33" fmla="*/ 344 h 423"/>
                <a:gd name="T34" fmla="*/ 196 w 423"/>
                <a:gd name="T35" fmla="*/ 391 h 423"/>
                <a:gd name="T36" fmla="*/ 118 w 423"/>
                <a:gd name="T37" fmla="*/ 328 h 423"/>
                <a:gd name="T38" fmla="*/ 96 w 423"/>
                <a:gd name="T39" fmla="*/ 305 h 423"/>
                <a:gd name="T40" fmla="*/ 32 w 423"/>
                <a:gd name="T41" fmla="*/ 228 h 423"/>
                <a:gd name="T42" fmla="*/ 79 w 423"/>
                <a:gd name="T43" fmla="*/ 212 h 423"/>
                <a:gd name="T44" fmla="*/ 32 w 423"/>
                <a:gd name="T45" fmla="*/ 196 h 423"/>
                <a:gd name="T46" fmla="*/ 96 w 423"/>
                <a:gd name="T47" fmla="*/ 118 h 423"/>
                <a:gd name="T48" fmla="*/ 118 w 423"/>
                <a:gd name="T49" fmla="*/ 118 h 423"/>
                <a:gd name="T50" fmla="*/ 96 w 423"/>
                <a:gd name="T51" fmla="*/ 74 h 423"/>
                <a:gd name="T52" fmla="*/ 196 w 423"/>
                <a:gd name="T53" fmla="*/ 64 h 423"/>
                <a:gd name="T54" fmla="*/ 228 w 423"/>
                <a:gd name="T55" fmla="*/ 64 h 423"/>
                <a:gd name="T56" fmla="*/ 327 w 423"/>
                <a:gd name="T57" fmla="*/ 74 h 423"/>
                <a:gd name="T58" fmla="*/ 305 w 423"/>
                <a:gd name="T59" fmla="*/ 118 h 423"/>
                <a:gd name="T60" fmla="*/ 327 w 423"/>
                <a:gd name="T61" fmla="*/ 118 h 423"/>
                <a:gd name="T62" fmla="*/ 391 w 423"/>
                <a:gd name="T63" fmla="*/ 196 h 423"/>
                <a:gd name="T64" fmla="*/ 344 w 423"/>
                <a:gd name="T65" fmla="*/ 2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3" h="423">
                  <a:moveTo>
                    <a:pt x="423" y="212"/>
                  </a:moveTo>
                  <a:cubicBezTo>
                    <a:pt x="423" y="212"/>
                    <a:pt x="423" y="212"/>
                    <a:pt x="423" y="212"/>
                  </a:cubicBezTo>
                  <a:cubicBezTo>
                    <a:pt x="423" y="212"/>
                    <a:pt x="423" y="212"/>
                    <a:pt x="423" y="212"/>
                  </a:cubicBezTo>
                  <a:cubicBezTo>
                    <a:pt x="423" y="154"/>
                    <a:pt x="400" y="101"/>
                    <a:pt x="362" y="63"/>
                  </a:cubicBezTo>
                  <a:cubicBezTo>
                    <a:pt x="362" y="62"/>
                    <a:pt x="362" y="62"/>
                    <a:pt x="361" y="62"/>
                  </a:cubicBezTo>
                  <a:cubicBezTo>
                    <a:pt x="361" y="61"/>
                    <a:pt x="361" y="61"/>
                    <a:pt x="360" y="61"/>
                  </a:cubicBezTo>
                  <a:cubicBezTo>
                    <a:pt x="322" y="23"/>
                    <a:pt x="269" y="0"/>
                    <a:pt x="212" y="0"/>
                  </a:cubicBezTo>
                  <a:cubicBezTo>
                    <a:pt x="154" y="0"/>
                    <a:pt x="101" y="23"/>
                    <a:pt x="63" y="61"/>
                  </a:cubicBezTo>
                  <a:cubicBezTo>
                    <a:pt x="62" y="61"/>
                    <a:pt x="62" y="61"/>
                    <a:pt x="62" y="62"/>
                  </a:cubicBezTo>
                  <a:cubicBezTo>
                    <a:pt x="61" y="62"/>
                    <a:pt x="61" y="62"/>
                    <a:pt x="61" y="63"/>
                  </a:cubicBezTo>
                  <a:cubicBezTo>
                    <a:pt x="23" y="101"/>
                    <a:pt x="0" y="154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69"/>
                    <a:pt x="23" y="322"/>
                    <a:pt x="61" y="360"/>
                  </a:cubicBezTo>
                  <a:cubicBezTo>
                    <a:pt x="61" y="361"/>
                    <a:pt x="61" y="361"/>
                    <a:pt x="62" y="361"/>
                  </a:cubicBezTo>
                  <a:cubicBezTo>
                    <a:pt x="62" y="362"/>
                    <a:pt x="62" y="362"/>
                    <a:pt x="63" y="362"/>
                  </a:cubicBezTo>
                  <a:cubicBezTo>
                    <a:pt x="101" y="400"/>
                    <a:pt x="154" y="423"/>
                    <a:pt x="211" y="423"/>
                  </a:cubicBezTo>
                  <a:cubicBezTo>
                    <a:pt x="211" y="423"/>
                    <a:pt x="211" y="423"/>
                    <a:pt x="212" y="423"/>
                  </a:cubicBezTo>
                  <a:cubicBezTo>
                    <a:pt x="212" y="423"/>
                    <a:pt x="212" y="423"/>
                    <a:pt x="212" y="423"/>
                  </a:cubicBezTo>
                  <a:cubicBezTo>
                    <a:pt x="269" y="423"/>
                    <a:pt x="322" y="400"/>
                    <a:pt x="360" y="362"/>
                  </a:cubicBezTo>
                  <a:cubicBezTo>
                    <a:pt x="361" y="362"/>
                    <a:pt x="361" y="362"/>
                    <a:pt x="361" y="361"/>
                  </a:cubicBezTo>
                  <a:cubicBezTo>
                    <a:pt x="362" y="361"/>
                    <a:pt x="362" y="361"/>
                    <a:pt x="362" y="360"/>
                  </a:cubicBezTo>
                  <a:cubicBezTo>
                    <a:pt x="400" y="322"/>
                    <a:pt x="423" y="269"/>
                    <a:pt x="423" y="212"/>
                  </a:cubicBezTo>
                  <a:close/>
                  <a:moveTo>
                    <a:pt x="360" y="228"/>
                  </a:moveTo>
                  <a:cubicBezTo>
                    <a:pt x="391" y="228"/>
                    <a:pt x="391" y="228"/>
                    <a:pt x="391" y="228"/>
                  </a:cubicBezTo>
                  <a:cubicBezTo>
                    <a:pt x="387" y="265"/>
                    <a:pt x="372" y="299"/>
                    <a:pt x="349" y="327"/>
                  </a:cubicBezTo>
                  <a:cubicBezTo>
                    <a:pt x="327" y="305"/>
                    <a:pt x="327" y="305"/>
                    <a:pt x="327" y="305"/>
                  </a:cubicBezTo>
                  <a:cubicBezTo>
                    <a:pt x="321" y="299"/>
                    <a:pt x="311" y="299"/>
                    <a:pt x="305" y="305"/>
                  </a:cubicBezTo>
                  <a:cubicBezTo>
                    <a:pt x="299" y="311"/>
                    <a:pt x="299" y="321"/>
                    <a:pt x="305" y="328"/>
                  </a:cubicBezTo>
                  <a:cubicBezTo>
                    <a:pt x="327" y="349"/>
                    <a:pt x="327" y="349"/>
                    <a:pt x="327" y="349"/>
                  </a:cubicBezTo>
                  <a:cubicBezTo>
                    <a:pt x="299" y="372"/>
                    <a:pt x="265" y="387"/>
                    <a:pt x="228" y="391"/>
                  </a:cubicBezTo>
                  <a:cubicBezTo>
                    <a:pt x="228" y="360"/>
                    <a:pt x="228" y="360"/>
                    <a:pt x="228" y="360"/>
                  </a:cubicBezTo>
                  <a:cubicBezTo>
                    <a:pt x="228" y="351"/>
                    <a:pt x="220" y="344"/>
                    <a:pt x="212" y="344"/>
                  </a:cubicBezTo>
                  <a:cubicBezTo>
                    <a:pt x="203" y="344"/>
                    <a:pt x="196" y="351"/>
                    <a:pt x="196" y="360"/>
                  </a:cubicBezTo>
                  <a:cubicBezTo>
                    <a:pt x="196" y="391"/>
                    <a:pt x="196" y="391"/>
                    <a:pt x="196" y="391"/>
                  </a:cubicBezTo>
                  <a:cubicBezTo>
                    <a:pt x="158" y="387"/>
                    <a:pt x="124" y="372"/>
                    <a:pt x="96" y="349"/>
                  </a:cubicBezTo>
                  <a:cubicBezTo>
                    <a:pt x="118" y="328"/>
                    <a:pt x="118" y="328"/>
                    <a:pt x="118" y="328"/>
                  </a:cubicBezTo>
                  <a:cubicBezTo>
                    <a:pt x="124" y="321"/>
                    <a:pt x="124" y="311"/>
                    <a:pt x="118" y="305"/>
                  </a:cubicBezTo>
                  <a:cubicBezTo>
                    <a:pt x="112" y="299"/>
                    <a:pt x="102" y="299"/>
                    <a:pt x="96" y="305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51" y="299"/>
                    <a:pt x="36" y="265"/>
                    <a:pt x="32" y="228"/>
                  </a:cubicBezTo>
                  <a:cubicBezTo>
                    <a:pt x="63" y="228"/>
                    <a:pt x="63" y="228"/>
                    <a:pt x="63" y="228"/>
                  </a:cubicBezTo>
                  <a:cubicBezTo>
                    <a:pt x="72" y="228"/>
                    <a:pt x="79" y="220"/>
                    <a:pt x="79" y="212"/>
                  </a:cubicBezTo>
                  <a:cubicBezTo>
                    <a:pt x="79" y="203"/>
                    <a:pt x="72" y="196"/>
                    <a:pt x="63" y="196"/>
                  </a:cubicBezTo>
                  <a:cubicBezTo>
                    <a:pt x="32" y="196"/>
                    <a:pt x="32" y="196"/>
                    <a:pt x="32" y="196"/>
                  </a:cubicBezTo>
                  <a:cubicBezTo>
                    <a:pt x="36" y="158"/>
                    <a:pt x="51" y="124"/>
                    <a:pt x="74" y="96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9" y="121"/>
                    <a:pt x="103" y="123"/>
                    <a:pt x="107" y="123"/>
                  </a:cubicBezTo>
                  <a:cubicBezTo>
                    <a:pt x="111" y="123"/>
                    <a:pt x="115" y="121"/>
                    <a:pt x="118" y="118"/>
                  </a:cubicBezTo>
                  <a:cubicBezTo>
                    <a:pt x="124" y="112"/>
                    <a:pt x="124" y="102"/>
                    <a:pt x="118" y="96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124" y="51"/>
                    <a:pt x="158" y="36"/>
                    <a:pt x="196" y="32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6" y="72"/>
                    <a:pt x="203" y="80"/>
                    <a:pt x="212" y="80"/>
                  </a:cubicBezTo>
                  <a:cubicBezTo>
                    <a:pt x="220" y="80"/>
                    <a:pt x="228" y="72"/>
                    <a:pt x="228" y="64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65" y="36"/>
                    <a:pt x="299" y="51"/>
                    <a:pt x="327" y="74"/>
                  </a:cubicBezTo>
                  <a:cubicBezTo>
                    <a:pt x="305" y="96"/>
                    <a:pt x="305" y="96"/>
                    <a:pt x="305" y="96"/>
                  </a:cubicBezTo>
                  <a:cubicBezTo>
                    <a:pt x="299" y="102"/>
                    <a:pt x="299" y="112"/>
                    <a:pt x="305" y="118"/>
                  </a:cubicBezTo>
                  <a:cubicBezTo>
                    <a:pt x="308" y="121"/>
                    <a:pt x="312" y="123"/>
                    <a:pt x="316" y="123"/>
                  </a:cubicBezTo>
                  <a:cubicBezTo>
                    <a:pt x="320" y="123"/>
                    <a:pt x="324" y="121"/>
                    <a:pt x="327" y="118"/>
                  </a:cubicBezTo>
                  <a:cubicBezTo>
                    <a:pt x="349" y="96"/>
                    <a:pt x="349" y="96"/>
                    <a:pt x="349" y="96"/>
                  </a:cubicBezTo>
                  <a:cubicBezTo>
                    <a:pt x="372" y="124"/>
                    <a:pt x="387" y="158"/>
                    <a:pt x="391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51" y="196"/>
                    <a:pt x="344" y="203"/>
                    <a:pt x="344" y="212"/>
                  </a:cubicBezTo>
                  <a:cubicBezTo>
                    <a:pt x="344" y="220"/>
                    <a:pt x="351" y="228"/>
                    <a:pt x="360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>
            <a:xfrm>
              <a:off x="-3028950" y="3946525"/>
              <a:ext cx="250825" cy="808038"/>
            </a:xfrm>
            <a:custGeom>
              <a:avLst/>
              <a:gdLst>
                <a:gd name="T0" fmla="*/ 82 w 158"/>
                <a:gd name="T1" fmla="*/ 509 h 509"/>
                <a:gd name="T2" fmla="*/ 76 w 158"/>
                <a:gd name="T3" fmla="*/ 509 h 509"/>
                <a:gd name="T4" fmla="*/ 12 w 158"/>
                <a:gd name="T5" fmla="*/ 446 h 509"/>
                <a:gd name="T6" fmla="*/ 0 w 158"/>
                <a:gd name="T7" fmla="*/ 65 h 509"/>
                <a:gd name="T8" fmla="*/ 0 w 158"/>
                <a:gd name="T9" fmla="*/ 64 h 509"/>
                <a:gd name="T10" fmla="*/ 64 w 158"/>
                <a:gd name="T11" fmla="*/ 0 h 509"/>
                <a:gd name="T12" fmla="*/ 94 w 158"/>
                <a:gd name="T13" fmla="*/ 0 h 509"/>
                <a:gd name="T14" fmla="*/ 158 w 158"/>
                <a:gd name="T15" fmla="*/ 64 h 509"/>
                <a:gd name="T16" fmla="*/ 158 w 158"/>
                <a:gd name="T17" fmla="*/ 65 h 509"/>
                <a:gd name="T18" fmla="*/ 146 w 158"/>
                <a:gd name="T19" fmla="*/ 446 h 509"/>
                <a:gd name="T20" fmla="*/ 82 w 158"/>
                <a:gd name="T21" fmla="*/ 509 h 509"/>
                <a:gd name="T22" fmla="*/ 32 w 158"/>
                <a:gd name="T23" fmla="*/ 64 h 509"/>
                <a:gd name="T24" fmla="*/ 44 w 158"/>
                <a:gd name="T25" fmla="*/ 445 h 509"/>
                <a:gd name="T26" fmla="*/ 44 w 158"/>
                <a:gd name="T27" fmla="*/ 445 h 509"/>
                <a:gd name="T28" fmla="*/ 76 w 158"/>
                <a:gd name="T29" fmla="*/ 477 h 509"/>
                <a:gd name="T30" fmla="*/ 82 w 158"/>
                <a:gd name="T31" fmla="*/ 477 h 509"/>
                <a:gd name="T32" fmla="*/ 114 w 158"/>
                <a:gd name="T33" fmla="*/ 445 h 509"/>
                <a:gd name="T34" fmla="*/ 114 w 158"/>
                <a:gd name="T35" fmla="*/ 445 h 509"/>
                <a:gd name="T36" fmla="*/ 126 w 158"/>
                <a:gd name="T37" fmla="*/ 64 h 509"/>
                <a:gd name="T38" fmla="*/ 94 w 158"/>
                <a:gd name="T39" fmla="*/ 32 h 509"/>
                <a:gd name="T40" fmla="*/ 64 w 158"/>
                <a:gd name="T41" fmla="*/ 32 h 509"/>
                <a:gd name="T42" fmla="*/ 32 w 158"/>
                <a:gd name="T43" fmla="*/ 6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8" h="509">
                  <a:moveTo>
                    <a:pt x="82" y="509"/>
                  </a:moveTo>
                  <a:cubicBezTo>
                    <a:pt x="76" y="509"/>
                    <a:pt x="76" y="509"/>
                    <a:pt x="76" y="509"/>
                  </a:cubicBezTo>
                  <a:cubicBezTo>
                    <a:pt x="41" y="509"/>
                    <a:pt x="12" y="481"/>
                    <a:pt x="12" y="44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29" y="0"/>
                    <a:pt x="158" y="29"/>
                    <a:pt x="158" y="64"/>
                  </a:cubicBezTo>
                  <a:cubicBezTo>
                    <a:pt x="158" y="64"/>
                    <a:pt x="158" y="64"/>
                    <a:pt x="158" y="65"/>
                  </a:cubicBezTo>
                  <a:cubicBezTo>
                    <a:pt x="146" y="446"/>
                    <a:pt x="146" y="446"/>
                    <a:pt x="146" y="446"/>
                  </a:cubicBezTo>
                  <a:cubicBezTo>
                    <a:pt x="146" y="481"/>
                    <a:pt x="117" y="509"/>
                    <a:pt x="82" y="509"/>
                  </a:cubicBezTo>
                  <a:close/>
                  <a:moveTo>
                    <a:pt x="32" y="64"/>
                  </a:moveTo>
                  <a:cubicBezTo>
                    <a:pt x="44" y="445"/>
                    <a:pt x="44" y="445"/>
                    <a:pt x="44" y="445"/>
                  </a:cubicBezTo>
                  <a:cubicBezTo>
                    <a:pt x="44" y="445"/>
                    <a:pt x="44" y="445"/>
                    <a:pt x="44" y="445"/>
                  </a:cubicBezTo>
                  <a:cubicBezTo>
                    <a:pt x="44" y="463"/>
                    <a:pt x="58" y="477"/>
                    <a:pt x="76" y="477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100" y="477"/>
                    <a:pt x="114" y="463"/>
                    <a:pt x="114" y="445"/>
                  </a:cubicBezTo>
                  <a:cubicBezTo>
                    <a:pt x="114" y="445"/>
                    <a:pt x="114" y="445"/>
                    <a:pt x="114" y="445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6" y="46"/>
                    <a:pt x="112" y="32"/>
                    <a:pt x="9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6" y="32"/>
                    <a:pt x="32" y="46"/>
                    <a:pt x="3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>
            <a:xfrm>
              <a:off x="-3368675" y="3563938"/>
              <a:ext cx="2046288" cy="1570038"/>
            </a:xfrm>
            <a:custGeom>
              <a:avLst/>
              <a:gdLst>
                <a:gd name="T0" fmla="*/ 1287 w 1287"/>
                <a:gd name="T1" fmla="*/ 345 h 988"/>
                <a:gd name="T2" fmla="*/ 1287 w 1287"/>
                <a:gd name="T3" fmla="*/ 215 h 988"/>
                <a:gd name="T4" fmla="*/ 1252 w 1287"/>
                <a:gd name="T5" fmla="*/ 168 h 988"/>
                <a:gd name="T6" fmla="*/ 1252 w 1287"/>
                <a:gd name="T7" fmla="*/ 64 h 988"/>
                <a:gd name="T8" fmla="*/ 1188 w 1287"/>
                <a:gd name="T9" fmla="*/ 0 h 988"/>
                <a:gd name="T10" fmla="*/ 1138 w 1287"/>
                <a:gd name="T11" fmla="*/ 0 h 988"/>
                <a:gd name="T12" fmla="*/ 120 w 1287"/>
                <a:gd name="T13" fmla="*/ 0 h 988"/>
                <a:gd name="T14" fmla="*/ 64 w 1287"/>
                <a:gd name="T15" fmla="*/ 0 h 988"/>
                <a:gd name="T16" fmla="*/ 0 w 1287"/>
                <a:gd name="T17" fmla="*/ 64 h 988"/>
                <a:gd name="T18" fmla="*/ 0 w 1287"/>
                <a:gd name="T19" fmla="*/ 924 h 988"/>
                <a:gd name="T20" fmla="*/ 64 w 1287"/>
                <a:gd name="T21" fmla="*/ 988 h 988"/>
                <a:gd name="T22" fmla="*/ 1188 w 1287"/>
                <a:gd name="T23" fmla="*/ 988 h 988"/>
                <a:gd name="T24" fmla="*/ 1252 w 1287"/>
                <a:gd name="T25" fmla="*/ 924 h 988"/>
                <a:gd name="T26" fmla="*/ 1252 w 1287"/>
                <a:gd name="T27" fmla="*/ 835 h 988"/>
                <a:gd name="T28" fmla="*/ 1287 w 1287"/>
                <a:gd name="T29" fmla="*/ 789 h 988"/>
                <a:gd name="T30" fmla="*/ 1287 w 1287"/>
                <a:gd name="T31" fmla="*/ 659 h 988"/>
                <a:gd name="T32" fmla="*/ 1252 w 1287"/>
                <a:gd name="T33" fmla="*/ 612 h 988"/>
                <a:gd name="T34" fmla="*/ 1252 w 1287"/>
                <a:gd name="T35" fmla="*/ 391 h 988"/>
                <a:gd name="T36" fmla="*/ 1287 w 1287"/>
                <a:gd name="T37" fmla="*/ 345 h 988"/>
                <a:gd name="T38" fmla="*/ 1255 w 1287"/>
                <a:gd name="T39" fmla="*/ 345 h 988"/>
                <a:gd name="T40" fmla="*/ 1239 w 1287"/>
                <a:gd name="T41" fmla="*/ 361 h 988"/>
                <a:gd name="T42" fmla="*/ 1231 w 1287"/>
                <a:gd name="T43" fmla="*/ 361 h 988"/>
                <a:gd name="T44" fmla="*/ 1215 w 1287"/>
                <a:gd name="T45" fmla="*/ 345 h 988"/>
                <a:gd name="T46" fmla="*/ 1215 w 1287"/>
                <a:gd name="T47" fmla="*/ 215 h 988"/>
                <a:gd name="T48" fmla="*/ 1231 w 1287"/>
                <a:gd name="T49" fmla="*/ 199 h 988"/>
                <a:gd name="T50" fmla="*/ 1239 w 1287"/>
                <a:gd name="T51" fmla="*/ 199 h 988"/>
                <a:gd name="T52" fmla="*/ 1255 w 1287"/>
                <a:gd name="T53" fmla="*/ 215 h 988"/>
                <a:gd name="T54" fmla="*/ 1255 w 1287"/>
                <a:gd name="T55" fmla="*/ 345 h 988"/>
                <a:gd name="T56" fmla="*/ 1188 w 1287"/>
                <a:gd name="T57" fmla="*/ 956 h 988"/>
                <a:gd name="T58" fmla="*/ 64 w 1287"/>
                <a:gd name="T59" fmla="*/ 956 h 988"/>
                <a:gd name="T60" fmla="*/ 32 w 1287"/>
                <a:gd name="T61" fmla="*/ 924 h 988"/>
                <a:gd name="T62" fmla="*/ 32 w 1287"/>
                <a:gd name="T63" fmla="*/ 64 h 988"/>
                <a:gd name="T64" fmla="*/ 64 w 1287"/>
                <a:gd name="T65" fmla="*/ 32 h 988"/>
                <a:gd name="T66" fmla="*/ 1188 w 1287"/>
                <a:gd name="T67" fmla="*/ 32 h 988"/>
                <a:gd name="T68" fmla="*/ 1220 w 1287"/>
                <a:gd name="T69" fmla="*/ 64 h 988"/>
                <a:gd name="T70" fmla="*/ 1220 w 1287"/>
                <a:gd name="T71" fmla="*/ 168 h 988"/>
                <a:gd name="T72" fmla="*/ 1183 w 1287"/>
                <a:gd name="T73" fmla="*/ 215 h 988"/>
                <a:gd name="T74" fmla="*/ 1183 w 1287"/>
                <a:gd name="T75" fmla="*/ 345 h 988"/>
                <a:gd name="T76" fmla="*/ 1220 w 1287"/>
                <a:gd name="T77" fmla="*/ 392 h 988"/>
                <a:gd name="T78" fmla="*/ 1220 w 1287"/>
                <a:gd name="T79" fmla="*/ 612 h 988"/>
                <a:gd name="T80" fmla="*/ 1183 w 1287"/>
                <a:gd name="T81" fmla="*/ 659 h 988"/>
                <a:gd name="T82" fmla="*/ 1183 w 1287"/>
                <a:gd name="T83" fmla="*/ 789 h 988"/>
                <a:gd name="T84" fmla="*/ 1220 w 1287"/>
                <a:gd name="T85" fmla="*/ 836 h 988"/>
                <a:gd name="T86" fmla="*/ 1220 w 1287"/>
                <a:gd name="T87" fmla="*/ 924 h 988"/>
                <a:gd name="T88" fmla="*/ 1188 w 1287"/>
                <a:gd name="T89" fmla="*/ 956 h 988"/>
                <a:gd name="T90" fmla="*/ 1255 w 1287"/>
                <a:gd name="T91" fmla="*/ 789 h 988"/>
                <a:gd name="T92" fmla="*/ 1239 w 1287"/>
                <a:gd name="T93" fmla="*/ 805 h 988"/>
                <a:gd name="T94" fmla="*/ 1231 w 1287"/>
                <a:gd name="T95" fmla="*/ 805 h 988"/>
                <a:gd name="T96" fmla="*/ 1215 w 1287"/>
                <a:gd name="T97" fmla="*/ 789 h 988"/>
                <a:gd name="T98" fmla="*/ 1215 w 1287"/>
                <a:gd name="T99" fmla="*/ 659 h 988"/>
                <a:gd name="T100" fmla="*/ 1231 w 1287"/>
                <a:gd name="T101" fmla="*/ 643 h 988"/>
                <a:gd name="T102" fmla="*/ 1239 w 1287"/>
                <a:gd name="T103" fmla="*/ 643 h 988"/>
                <a:gd name="T104" fmla="*/ 1255 w 1287"/>
                <a:gd name="T105" fmla="*/ 659 h 988"/>
                <a:gd name="T106" fmla="*/ 1255 w 1287"/>
                <a:gd name="T107" fmla="*/ 78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87" h="988">
                  <a:moveTo>
                    <a:pt x="1287" y="345"/>
                  </a:moveTo>
                  <a:cubicBezTo>
                    <a:pt x="1287" y="215"/>
                    <a:pt x="1287" y="215"/>
                    <a:pt x="1287" y="215"/>
                  </a:cubicBezTo>
                  <a:cubicBezTo>
                    <a:pt x="1287" y="193"/>
                    <a:pt x="1272" y="174"/>
                    <a:pt x="1252" y="168"/>
                  </a:cubicBezTo>
                  <a:cubicBezTo>
                    <a:pt x="1252" y="64"/>
                    <a:pt x="1252" y="64"/>
                    <a:pt x="1252" y="64"/>
                  </a:cubicBezTo>
                  <a:cubicBezTo>
                    <a:pt x="1252" y="28"/>
                    <a:pt x="1223" y="0"/>
                    <a:pt x="1188" y="0"/>
                  </a:cubicBezTo>
                  <a:cubicBezTo>
                    <a:pt x="1138" y="0"/>
                    <a:pt x="1138" y="0"/>
                    <a:pt x="113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8" y="0"/>
                    <a:pt x="0" y="28"/>
                    <a:pt x="0" y="6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59"/>
                    <a:pt x="28" y="988"/>
                    <a:pt x="64" y="988"/>
                  </a:cubicBezTo>
                  <a:cubicBezTo>
                    <a:pt x="1188" y="988"/>
                    <a:pt x="1188" y="988"/>
                    <a:pt x="1188" y="988"/>
                  </a:cubicBezTo>
                  <a:cubicBezTo>
                    <a:pt x="1223" y="988"/>
                    <a:pt x="1252" y="959"/>
                    <a:pt x="1252" y="924"/>
                  </a:cubicBezTo>
                  <a:cubicBezTo>
                    <a:pt x="1252" y="835"/>
                    <a:pt x="1252" y="835"/>
                    <a:pt x="1252" y="835"/>
                  </a:cubicBezTo>
                  <a:cubicBezTo>
                    <a:pt x="1272" y="830"/>
                    <a:pt x="1287" y="811"/>
                    <a:pt x="1287" y="789"/>
                  </a:cubicBezTo>
                  <a:cubicBezTo>
                    <a:pt x="1287" y="659"/>
                    <a:pt x="1287" y="659"/>
                    <a:pt x="1287" y="659"/>
                  </a:cubicBezTo>
                  <a:cubicBezTo>
                    <a:pt x="1287" y="637"/>
                    <a:pt x="1272" y="618"/>
                    <a:pt x="1252" y="612"/>
                  </a:cubicBezTo>
                  <a:cubicBezTo>
                    <a:pt x="1252" y="391"/>
                    <a:pt x="1252" y="391"/>
                    <a:pt x="1252" y="391"/>
                  </a:cubicBezTo>
                  <a:cubicBezTo>
                    <a:pt x="1272" y="386"/>
                    <a:pt x="1287" y="367"/>
                    <a:pt x="1287" y="345"/>
                  </a:cubicBezTo>
                  <a:close/>
                  <a:moveTo>
                    <a:pt x="1255" y="345"/>
                  </a:moveTo>
                  <a:cubicBezTo>
                    <a:pt x="1255" y="354"/>
                    <a:pt x="1248" y="361"/>
                    <a:pt x="1239" y="361"/>
                  </a:cubicBezTo>
                  <a:cubicBezTo>
                    <a:pt x="1231" y="361"/>
                    <a:pt x="1231" y="361"/>
                    <a:pt x="1231" y="361"/>
                  </a:cubicBezTo>
                  <a:cubicBezTo>
                    <a:pt x="1222" y="361"/>
                    <a:pt x="1215" y="354"/>
                    <a:pt x="1215" y="345"/>
                  </a:cubicBezTo>
                  <a:cubicBezTo>
                    <a:pt x="1215" y="215"/>
                    <a:pt x="1215" y="215"/>
                    <a:pt x="1215" y="215"/>
                  </a:cubicBezTo>
                  <a:cubicBezTo>
                    <a:pt x="1215" y="206"/>
                    <a:pt x="1222" y="199"/>
                    <a:pt x="1231" y="199"/>
                  </a:cubicBezTo>
                  <a:cubicBezTo>
                    <a:pt x="1239" y="199"/>
                    <a:pt x="1239" y="199"/>
                    <a:pt x="1239" y="199"/>
                  </a:cubicBezTo>
                  <a:cubicBezTo>
                    <a:pt x="1248" y="199"/>
                    <a:pt x="1255" y="206"/>
                    <a:pt x="1255" y="215"/>
                  </a:cubicBezTo>
                  <a:lnTo>
                    <a:pt x="1255" y="345"/>
                  </a:lnTo>
                  <a:close/>
                  <a:moveTo>
                    <a:pt x="1188" y="956"/>
                  </a:moveTo>
                  <a:cubicBezTo>
                    <a:pt x="64" y="956"/>
                    <a:pt x="64" y="956"/>
                    <a:pt x="64" y="956"/>
                  </a:cubicBezTo>
                  <a:cubicBezTo>
                    <a:pt x="46" y="956"/>
                    <a:pt x="32" y="941"/>
                    <a:pt x="32" y="92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46"/>
                    <a:pt x="46" y="32"/>
                    <a:pt x="64" y="32"/>
                  </a:cubicBezTo>
                  <a:cubicBezTo>
                    <a:pt x="1188" y="32"/>
                    <a:pt x="1188" y="32"/>
                    <a:pt x="1188" y="32"/>
                  </a:cubicBezTo>
                  <a:cubicBezTo>
                    <a:pt x="1205" y="32"/>
                    <a:pt x="1220" y="46"/>
                    <a:pt x="1220" y="64"/>
                  </a:cubicBezTo>
                  <a:cubicBezTo>
                    <a:pt x="1220" y="168"/>
                    <a:pt x="1220" y="168"/>
                    <a:pt x="1220" y="168"/>
                  </a:cubicBezTo>
                  <a:cubicBezTo>
                    <a:pt x="1199" y="173"/>
                    <a:pt x="1183" y="192"/>
                    <a:pt x="1183" y="215"/>
                  </a:cubicBezTo>
                  <a:cubicBezTo>
                    <a:pt x="1183" y="345"/>
                    <a:pt x="1183" y="345"/>
                    <a:pt x="1183" y="345"/>
                  </a:cubicBezTo>
                  <a:cubicBezTo>
                    <a:pt x="1183" y="368"/>
                    <a:pt x="1199" y="386"/>
                    <a:pt x="1220" y="392"/>
                  </a:cubicBezTo>
                  <a:cubicBezTo>
                    <a:pt x="1220" y="612"/>
                    <a:pt x="1220" y="612"/>
                    <a:pt x="1220" y="612"/>
                  </a:cubicBezTo>
                  <a:cubicBezTo>
                    <a:pt x="1199" y="617"/>
                    <a:pt x="1183" y="636"/>
                    <a:pt x="1183" y="659"/>
                  </a:cubicBezTo>
                  <a:cubicBezTo>
                    <a:pt x="1183" y="789"/>
                    <a:pt x="1183" y="789"/>
                    <a:pt x="1183" y="789"/>
                  </a:cubicBezTo>
                  <a:cubicBezTo>
                    <a:pt x="1183" y="812"/>
                    <a:pt x="1199" y="830"/>
                    <a:pt x="1220" y="836"/>
                  </a:cubicBezTo>
                  <a:cubicBezTo>
                    <a:pt x="1220" y="924"/>
                    <a:pt x="1220" y="924"/>
                    <a:pt x="1220" y="924"/>
                  </a:cubicBezTo>
                  <a:cubicBezTo>
                    <a:pt x="1220" y="941"/>
                    <a:pt x="1205" y="956"/>
                    <a:pt x="1188" y="956"/>
                  </a:cubicBezTo>
                  <a:close/>
                  <a:moveTo>
                    <a:pt x="1255" y="789"/>
                  </a:moveTo>
                  <a:cubicBezTo>
                    <a:pt x="1255" y="798"/>
                    <a:pt x="1248" y="805"/>
                    <a:pt x="1239" y="805"/>
                  </a:cubicBezTo>
                  <a:cubicBezTo>
                    <a:pt x="1231" y="805"/>
                    <a:pt x="1231" y="805"/>
                    <a:pt x="1231" y="805"/>
                  </a:cubicBezTo>
                  <a:cubicBezTo>
                    <a:pt x="1222" y="805"/>
                    <a:pt x="1215" y="798"/>
                    <a:pt x="1215" y="789"/>
                  </a:cubicBezTo>
                  <a:cubicBezTo>
                    <a:pt x="1215" y="659"/>
                    <a:pt x="1215" y="659"/>
                    <a:pt x="1215" y="659"/>
                  </a:cubicBezTo>
                  <a:cubicBezTo>
                    <a:pt x="1215" y="650"/>
                    <a:pt x="1222" y="643"/>
                    <a:pt x="1231" y="643"/>
                  </a:cubicBezTo>
                  <a:cubicBezTo>
                    <a:pt x="1239" y="643"/>
                    <a:pt x="1239" y="643"/>
                    <a:pt x="1239" y="643"/>
                  </a:cubicBezTo>
                  <a:cubicBezTo>
                    <a:pt x="1248" y="643"/>
                    <a:pt x="1255" y="650"/>
                    <a:pt x="1255" y="659"/>
                  </a:cubicBezTo>
                  <a:lnTo>
                    <a:pt x="1255" y="7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/>
            <p:nvPr/>
          </p:nvSpPr>
          <p:spPr>
            <a:xfrm>
              <a:off x="-3025775" y="2998788"/>
              <a:ext cx="354013" cy="447675"/>
            </a:xfrm>
            <a:custGeom>
              <a:avLst/>
              <a:gdLst>
                <a:gd name="T0" fmla="*/ 203 w 223"/>
                <a:gd name="T1" fmla="*/ 183 h 282"/>
                <a:gd name="T2" fmla="*/ 170 w 223"/>
                <a:gd name="T3" fmla="*/ 183 h 282"/>
                <a:gd name="T4" fmla="*/ 170 w 223"/>
                <a:gd name="T5" fmla="*/ 111 h 282"/>
                <a:gd name="T6" fmla="*/ 150 w 223"/>
                <a:gd name="T7" fmla="*/ 91 h 282"/>
                <a:gd name="T8" fmla="*/ 130 w 223"/>
                <a:gd name="T9" fmla="*/ 111 h 282"/>
                <a:gd name="T10" fmla="*/ 130 w 223"/>
                <a:gd name="T11" fmla="*/ 183 h 282"/>
                <a:gd name="T12" fmla="*/ 45 w 223"/>
                <a:gd name="T13" fmla="*/ 183 h 282"/>
                <a:gd name="T14" fmla="*/ 81 w 223"/>
                <a:gd name="T15" fmla="*/ 27 h 282"/>
                <a:gd name="T16" fmla="*/ 66 w 223"/>
                <a:gd name="T17" fmla="*/ 3 h 282"/>
                <a:gd name="T18" fmla="*/ 42 w 223"/>
                <a:gd name="T19" fmla="*/ 18 h 282"/>
                <a:gd name="T20" fmla="*/ 1 w 223"/>
                <a:gd name="T21" fmla="*/ 198 h 282"/>
                <a:gd name="T22" fmla="*/ 1 w 223"/>
                <a:gd name="T23" fmla="*/ 199 h 282"/>
                <a:gd name="T24" fmla="*/ 0 w 223"/>
                <a:gd name="T25" fmla="*/ 201 h 282"/>
                <a:gd name="T26" fmla="*/ 0 w 223"/>
                <a:gd name="T27" fmla="*/ 203 h 282"/>
                <a:gd name="T28" fmla="*/ 0 w 223"/>
                <a:gd name="T29" fmla="*/ 203 h 282"/>
                <a:gd name="T30" fmla="*/ 0 w 223"/>
                <a:gd name="T31" fmla="*/ 204 h 282"/>
                <a:gd name="T32" fmla="*/ 1 w 223"/>
                <a:gd name="T33" fmla="*/ 207 h 282"/>
                <a:gd name="T34" fmla="*/ 1 w 223"/>
                <a:gd name="T35" fmla="*/ 208 h 282"/>
                <a:gd name="T36" fmla="*/ 2 w 223"/>
                <a:gd name="T37" fmla="*/ 210 h 282"/>
                <a:gd name="T38" fmla="*/ 3 w 223"/>
                <a:gd name="T39" fmla="*/ 212 h 282"/>
                <a:gd name="T40" fmla="*/ 3 w 223"/>
                <a:gd name="T41" fmla="*/ 214 h 282"/>
                <a:gd name="T42" fmla="*/ 5 w 223"/>
                <a:gd name="T43" fmla="*/ 215 h 282"/>
                <a:gd name="T44" fmla="*/ 6 w 223"/>
                <a:gd name="T45" fmla="*/ 217 h 282"/>
                <a:gd name="T46" fmla="*/ 7 w 223"/>
                <a:gd name="T47" fmla="*/ 218 h 282"/>
                <a:gd name="T48" fmla="*/ 9 w 223"/>
                <a:gd name="T49" fmla="*/ 219 h 282"/>
                <a:gd name="T50" fmla="*/ 10 w 223"/>
                <a:gd name="T51" fmla="*/ 220 h 282"/>
                <a:gd name="T52" fmla="*/ 12 w 223"/>
                <a:gd name="T53" fmla="*/ 221 h 282"/>
                <a:gd name="T54" fmla="*/ 14 w 223"/>
                <a:gd name="T55" fmla="*/ 222 h 282"/>
                <a:gd name="T56" fmla="*/ 16 w 223"/>
                <a:gd name="T57" fmla="*/ 222 h 282"/>
                <a:gd name="T58" fmla="*/ 16 w 223"/>
                <a:gd name="T59" fmla="*/ 222 h 282"/>
                <a:gd name="T60" fmla="*/ 16 w 223"/>
                <a:gd name="T61" fmla="*/ 222 h 282"/>
                <a:gd name="T62" fmla="*/ 20 w 223"/>
                <a:gd name="T63" fmla="*/ 223 h 282"/>
                <a:gd name="T64" fmla="*/ 20 w 223"/>
                <a:gd name="T65" fmla="*/ 223 h 282"/>
                <a:gd name="T66" fmla="*/ 130 w 223"/>
                <a:gd name="T67" fmla="*/ 223 h 282"/>
                <a:gd name="T68" fmla="*/ 130 w 223"/>
                <a:gd name="T69" fmla="*/ 262 h 282"/>
                <a:gd name="T70" fmla="*/ 150 w 223"/>
                <a:gd name="T71" fmla="*/ 282 h 282"/>
                <a:gd name="T72" fmla="*/ 170 w 223"/>
                <a:gd name="T73" fmla="*/ 262 h 282"/>
                <a:gd name="T74" fmla="*/ 170 w 223"/>
                <a:gd name="T75" fmla="*/ 223 h 282"/>
                <a:gd name="T76" fmla="*/ 203 w 223"/>
                <a:gd name="T77" fmla="*/ 223 h 282"/>
                <a:gd name="T78" fmla="*/ 223 w 223"/>
                <a:gd name="T79" fmla="*/ 203 h 282"/>
                <a:gd name="T80" fmla="*/ 203 w 223"/>
                <a:gd name="T81" fmla="*/ 18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282">
                  <a:moveTo>
                    <a:pt x="203" y="183"/>
                  </a:moveTo>
                  <a:cubicBezTo>
                    <a:pt x="170" y="183"/>
                    <a:pt x="170" y="183"/>
                    <a:pt x="170" y="183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99"/>
                    <a:pt x="161" y="91"/>
                    <a:pt x="150" y="91"/>
                  </a:cubicBezTo>
                  <a:cubicBezTo>
                    <a:pt x="139" y="91"/>
                    <a:pt x="130" y="99"/>
                    <a:pt x="130" y="111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45" y="183"/>
                    <a:pt x="45" y="183"/>
                    <a:pt x="45" y="18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3" y="16"/>
                    <a:pt x="77" y="5"/>
                    <a:pt x="66" y="3"/>
                  </a:cubicBezTo>
                  <a:cubicBezTo>
                    <a:pt x="55" y="0"/>
                    <a:pt x="44" y="7"/>
                    <a:pt x="42" y="1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1" y="198"/>
                    <a:pt x="1" y="198"/>
                    <a:pt x="1" y="199"/>
                  </a:cubicBezTo>
                  <a:cubicBezTo>
                    <a:pt x="0" y="199"/>
                    <a:pt x="0" y="200"/>
                    <a:pt x="0" y="201"/>
                  </a:cubicBezTo>
                  <a:cubicBezTo>
                    <a:pt x="0" y="201"/>
                    <a:pt x="0" y="202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4"/>
                    <a:pt x="0" y="204"/>
                  </a:cubicBezTo>
                  <a:cubicBezTo>
                    <a:pt x="0" y="205"/>
                    <a:pt x="0" y="206"/>
                    <a:pt x="1" y="207"/>
                  </a:cubicBezTo>
                  <a:cubicBezTo>
                    <a:pt x="1" y="207"/>
                    <a:pt x="1" y="208"/>
                    <a:pt x="1" y="208"/>
                  </a:cubicBezTo>
                  <a:cubicBezTo>
                    <a:pt x="1" y="209"/>
                    <a:pt x="1" y="210"/>
                    <a:pt x="2" y="210"/>
                  </a:cubicBezTo>
                  <a:cubicBezTo>
                    <a:pt x="2" y="211"/>
                    <a:pt x="2" y="211"/>
                    <a:pt x="3" y="212"/>
                  </a:cubicBezTo>
                  <a:cubicBezTo>
                    <a:pt x="3" y="213"/>
                    <a:pt x="3" y="213"/>
                    <a:pt x="3" y="214"/>
                  </a:cubicBezTo>
                  <a:cubicBezTo>
                    <a:pt x="4" y="214"/>
                    <a:pt x="4" y="215"/>
                    <a:pt x="5" y="215"/>
                  </a:cubicBezTo>
                  <a:cubicBezTo>
                    <a:pt x="5" y="216"/>
                    <a:pt x="5" y="216"/>
                    <a:pt x="6" y="217"/>
                  </a:cubicBezTo>
                  <a:cubicBezTo>
                    <a:pt x="6" y="217"/>
                    <a:pt x="7" y="218"/>
                    <a:pt x="7" y="218"/>
                  </a:cubicBezTo>
                  <a:cubicBezTo>
                    <a:pt x="8" y="218"/>
                    <a:pt x="8" y="219"/>
                    <a:pt x="9" y="219"/>
                  </a:cubicBezTo>
                  <a:cubicBezTo>
                    <a:pt x="9" y="220"/>
                    <a:pt x="10" y="220"/>
                    <a:pt x="10" y="220"/>
                  </a:cubicBezTo>
                  <a:cubicBezTo>
                    <a:pt x="11" y="220"/>
                    <a:pt x="12" y="221"/>
                    <a:pt x="12" y="221"/>
                  </a:cubicBezTo>
                  <a:cubicBezTo>
                    <a:pt x="13" y="221"/>
                    <a:pt x="14" y="222"/>
                    <a:pt x="14" y="222"/>
                  </a:cubicBezTo>
                  <a:cubicBezTo>
                    <a:pt x="15" y="222"/>
                    <a:pt x="15" y="222"/>
                    <a:pt x="16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6" y="222"/>
                    <a:pt x="16" y="222"/>
                    <a:pt x="16" y="222"/>
                  </a:cubicBezTo>
                  <a:cubicBezTo>
                    <a:pt x="18" y="223"/>
                    <a:pt x="19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62"/>
                    <a:pt x="130" y="262"/>
                    <a:pt x="130" y="262"/>
                  </a:cubicBezTo>
                  <a:cubicBezTo>
                    <a:pt x="130" y="273"/>
                    <a:pt x="139" y="282"/>
                    <a:pt x="150" y="282"/>
                  </a:cubicBezTo>
                  <a:cubicBezTo>
                    <a:pt x="161" y="282"/>
                    <a:pt x="170" y="273"/>
                    <a:pt x="170" y="262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203" y="223"/>
                    <a:pt x="203" y="223"/>
                    <a:pt x="203" y="223"/>
                  </a:cubicBezTo>
                  <a:cubicBezTo>
                    <a:pt x="214" y="223"/>
                    <a:pt x="223" y="214"/>
                    <a:pt x="223" y="203"/>
                  </a:cubicBezTo>
                  <a:cubicBezTo>
                    <a:pt x="223" y="192"/>
                    <a:pt x="214" y="183"/>
                    <a:pt x="203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>
            <a:xfrm>
              <a:off x="-2647950" y="3001963"/>
              <a:ext cx="369888" cy="444500"/>
            </a:xfrm>
            <a:custGeom>
              <a:avLst/>
              <a:gdLst>
                <a:gd name="T0" fmla="*/ 117 w 233"/>
                <a:gd name="T1" fmla="*/ 280 h 280"/>
                <a:gd name="T2" fmla="*/ 0 w 233"/>
                <a:gd name="T3" fmla="*/ 138 h 280"/>
                <a:gd name="T4" fmla="*/ 117 w 233"/>
                <a:gd name="T5" fmla="*/ 0 h 280"/>
                <a:gd name="T6" fmla="*/ 233 w 233"/>
                <a:gd name="T7" fmla="*/ 138 h 280"/>
                <a:gd name="T8" fmla="*/ 117 w 233"/>
                <a:gd name="T9" fmla="*/ 280 h 280"/>
                <a:gd name="T10" fmla="*/ 117 w 233"/>
                <a:gd name="T11" fmla="*/ 40 h 280"/>
                <a:gd name="T12" fmla="*/ 40 w 233"/>
                <a:gd name="T13" fmla="*/ 138 h 280"/>
                <a:gd name="T14" fmla="*/ 117 w 233"/>
                <a:gd name="T15" fmla="*/ 240 h 280"/>
                <a:gd name="T16" fmla="*/ 193 w 233"/>
                <a:gd name="T17" fmla="*/ 138 h 280"/>
                <a:gd name="T18" fmla="*/ 117 w 233"/>
                <a:gd name="T19" fmla="*/ 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280">
                  <a:moveTo>
                    <a:pt x="117" y="280"/>
                  </a:moveTo>
                  <a:cubicBezTo>
                    <a:pt x="50" y="280"/>
                    <a:pt x="0" y="219"/>
                    <a:pt x="0" y="138"/>
                  </a:cubicBezTo>
                  <a:cubicBezTo>
                    <a:pt x="0" y="58"/>
                    <a:pt x="49" y="0"/>
                    <a:pt x="117" y="0"/>
                  </a:cubicBezTo>
                  <a:cubicBezTo>
                    <a:pt x="184" y="0"/>
                    <a:pt x="233" y="58"/>
                    <a:pt x="233" y="138"/>
                  </a:cubicBezTo>
                  <a:cubicBezTo>
                    <a:pt x="233" y="219"/>
                    <a:pt x="183" y="280"/>
                    <a:pt x="117" y="280"/>
                  </a:cubicBezTo>
                  <a:close/>
                  <a:moveTo>
                    <a:pt x="117" y="40"/>
                  </a:moveTo>
                  <a:cubicBezTo>
                    <a:pt x="72" y="40"/>
                    <a:pt x="40" y="80"/>
                    <a:pt x="40" y="138"/>
                  </a:cubicBezTo>
                  <a:cubicBezTo>
                    <a:pt x="40" y="196"/>
                    <a:pt x="73" y="240"/>
                    <a:pt x="117" y="240"/>
                  </a:cubicBezTo>
                  <a:cubicBezTo>
                    <a:pt x="160" y="240"/>
                    <a:pt x="193" y="196"/>
                    <a:pt x="193" y="138"/>
                  </a:cubicBezTo>
                  <a:cubicBezTo>
                    <a:pt x="193" y="80"/>
                    <a:pt x="161" y="40"/>
                    <a:pt x="1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>
            <a:xfrm>
              <a:off x="-1960563" y="3001963"/>
              <a:ext cx="255588" cy="444500"/>
            </a:xfrm>
            <a:custGeom>
              <a:avLst/>
              <a:gdLst>
                <a:gd name="T0" fmla="*/ 154 w 160"/>
                <a:gd name="T1" fmla="*/ 249 h 280"/>
                <a:gd name="T2" fmla="*/ 89 w 160"/>
                <a:gd name="T3" fmla="*/ 146 h 280"/>
                <a:gd name="T4" fmla="*/ 134 w 160"/>
                <a:gd name="T5" fmla="*/ 100 h 280"/>
                <a:gd name="T6" fmla="*/ 134 w 160"/>
                <a:gd name="T7" fmla="*/ 72 h 280"/>
                <a:gd name="T8" fmla="*/ 106 w 160"/>
                <a:gd name="T9" fmla="*/ 72 h 280"/>
                <a:gd name="T10" fmla="*/ 40 w 160"/>
                <a:gd name="T11" fmla="*/ 139 h 280"/>
                <a:gd name="T12" fmla="*/ 40 w 160"/>
                <a:gd name="T13" fmla="*/ 20 h 280"/>
                <a:gd name="T14" fmla="*/ 20 w 160"/>
                <a:gd name="T15" fmla="*/ 0 h 280"/>
                <a:gd name="T16" fmla="*/ 0 w 160"/>
                <a:gd name="T17" fmla="*/ 20 h 280"/>
                <a:gd name="T18" fmla="*/ 0 w 160"/>
                <a:gd name="T19" fmla="*/ 188 h 280"/>
                <a:gd name="T20" fmla="*/ 0 w 160"/>
                <a:gd name="T21" fmla="*/ 188 h 280"/>
                <a:gd name="T22" fmla="*/ 0 w 160"/>
                <a:gd name="T23" fmla="*/ 260 h 280"/>
                <a:gd name="T24" fmla="*/ 20 w 160"/>
                <a:gd name="T25" fmla="*/ 280 h 280"/>
                <a:gd name="T26" fmla="*/ 40 w 160"/>
                <a:gd name="T27" fmla="*/ 260 h 280"/>
                <a:gd name="T28" fmla="*/ 40 w 160"/>
                <a:gd name="T29" fmla="*/ 196 h 280"/>
                <a:gd name="T30" fmla="*/ 60 w 160"/>
                <a:gd name="T31" fmla="*/ 176 h 280"/>
                <a:gd name="T32" fmla="*/ 121 w 160"/>
                <a:gd name="T33" fmla="*/ 270 h 280"/>
                <a:gd name="T34" fmla="*/ 138 w 160"/>
                <a:gd name="T35" fmla="*/ 280 h 280"/>
                <a:gd name="T36" fmla="*/ 148 w 160"/>
                <a:gd name="T37" fmla="*/ 276 h 280"/>
                <a:gd name="T38" fmla="*/ 154 w 160"/>
                <a:gd name="T39" fmla="*/ 24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280">
                  <a:moveTo>
                    <a:pt x="154" y="249"/>
                  </a:moveTo>
                  <a:cubicBezTo>
                    <a:pt x="89" y="146"/>
                    <a:pt x="89" y="146"/>
                    <a:pt x="89" y="146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42" y="92"/>
                    <a:pt x="142" y="80"/>
                    <a:pt x="134" y="72"/>
                  </a:cubicBezTo>
                  <a:cubicBezTo>
                    <a:pt x="126" y="64"/>
                    <a:pt x="114" y="64"/>
                    <a:pt x="106" y="72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71"/>
                    <a:pt x="9" y="280"/>
                    <a:pt x="20" y="280"/>
                  </a:cubicBezTo>
                  <a:cubicBezTo>
                    <a:pt x="31" y="280"/>
                    <a:pt x="40" y="271"/>
                    <a:pt x="40" y="260"/>
                  </a:cubicBezTo>
                  <a:cubicBezTo>
                    <a:pt x="40" y="196"/>
                    <a:pt x="40" y="196"/>
                    <a:pt x="40" y="196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5" y="276"/>
                    <a:pt x="131" y="280"/>
                    <a:pt x="138" y="280"/>
                  </a:cubicBezTo>
                  <a:cubicBezTo>
                    <a:pt x="141" y="280"/>
                    <a:pt x="145" y="279"/>
                    <a:pt x="148" y="276"/>
                  </a:cubicBezTo>
                  <a:cubicBezTo>
                    <a:pt x="158" y="271"/>
                    <a:pt x="160" y="258"/>
                    <a:pt x="154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/>
            <p:nvPr/>
          </p:nvSpPr>
          <p:spPr>
            <a:xfrm>
              <a:off x="-2238375" y="3001963"/>
              <a:ext cx="185738" cy="444500"/>
            </a:xfrm>
            <a:custGeom>
              <a:avLst/>
              <a:gdLst>
                <a:gd name="T0" fmla="*/ 97 w 117"/>
                <a:gd name="T1" fmla="*/ 240 h 280"/>
                <a:gd name="T2" fmla="*/ 86 w 117"/>
                <a:gd name="T3" fmla="*/ 240 h 280"/>
                <a:gd name="T4" fmla="*/ 86 w 117"/>
                <a:gd name="T5" fmla="*/ 20 h 280"/>
                <a:gd name="T6" fmla="*/ 86 w 117"/>
                <a:gd name="T7" fmla="*/ 19 h 280"/>
                <a:gd name="T8" fmla="*/ 86 w 117"/>
                <a:gd name="T9" fmla="*/ 17 h 280"/>
                <a:gd name="T10" fmla="*/ 85 w 117"/>
                <a:gd name="T11" fmla="*/ 15 h 280"/>
                <a:gd name="T12" fmla="*/ 85 w 117"/>
                <a:gd name="T13" fmla="*/ 13 h 280"/>
                <a:gd name="T14" fmla="*/ 84 w 117"/>
                <a:gd name="T15" fmla="*/ 11 h 280"/>
                <a:gd name="T16" fmla="*/ 83 w 117"/>
                <a:gd name="T17" fmla="*/ 10 h 280"/>
                <a:gd name="T18" fmla="*/ 82 w 117"/>
                <a:gd name="T19" fmla="*/ 8 h 280"/>
                <a:gd name="T20" fmla="*/ 81 w 117"/>
                <a:gd name="T21" fmla="*/ 7 h 280"/>
                <a:gd name="T22" fmla="*/ 80 w 117"/>
                <a:gd name="T23" fmla="*/ 6 h 280"/>
                <a:gd name="T24" fmla="*/ 79 w 117"/>
                <a:gd name="T25" fmla="*/ 5 h 280"/>
                <a:gd name="T26" fmla="*/ 77 w 117"/>
                <a:gd name="T27" fmla="*/ 4 h 280"/>
                <a:gd name="T28" fmla="*/ 76 w 117"/>
                <a:gd name="T29" fmla="*/ 3 h 280"/>
                <a:gd name="T30" fmla="*/ 74 w 117"/>
                <a:gd name="T31" fmla="*/ 2 h 280"/>
                <a:gd name="T32" fmla="*/ 72 w 117"/>
                <a:gd name="T33" fmla="*/ 1 h 280"/>
                <a:gd name="T34" fmla="*/ 70 w 117"/>
                <a:gd name="T35" fmla="*/ 1 h 280"/>
                <a:gd name="T36" fmla="*/ 69 w 117"/>
                <a:gd name="T37" fmla="*/ 0 h 280"/>
                <a:gd name="T38" fmla="*/ 66 w 117"/>
                <a:gd name="T39" fmla="*/ 0 h 280"/>
                <a:gd name="T40" fmla="*/ 66 w 117"/>
                <a:gd name="T41" fmla="*/ 0 h 280"/>
                <a:gd name="T42" fmla="*/ 65 w 117"/>
                <a:gd name="T43" fmla="*/ 0 h 280"/>
                <a:gd name="T44" fmla="*/ 63 w 117"/>
                <a:gd name="T45" fmla="*/ 1 h 280"/>
                <a:gd name="T46" fmla="*/ 61 w 117"/>
                <a:gd name="T47" fmla="*/ 1 h 280"/>
                <a:gd name="T48" fmla="*/ 59 w 117"/>
                <a:gd name="T49" fmla="*/ 2 h 280"/>
                <a:gd name="T50" fmla="*/ 57 w 117"/>
                <a:gd name="T51" fmla="*/ 2 h 280"/>
                <a:gd name="T52" fmla="*/ 55 w 117"/>
                <a:gd name="T53" fmla="*/ 3 h 280"/>
                <a:gd name="T54" fmla="*/ 54 w 117"/>
                <a:gd name="T55" fmla="*/ 5 h 280"/>
                <a:gd name="T56" fmla="*/ 53 w 117"/>
                <a:gd name="T57" fmla="*/ 5 h 280"/>
                <a:gd name="T58" fmla="*/ 9 w 117"/>
                <a:gd name="T59" fmla="*/ 45 h 280"/>
                <a:gd name="T60" fmla="*/ 8 w 117"/>
                <a:gd name="T61" fmla="*/ 73 h 280"/>
                <a:gd name="T62" fmla="*/ 23 w 117"/>
                <a:gd name="T63" fmla="*/ 79 h 280"/>
                <a:gd name="T64" fmla="*/ 36 w 117"/>
                <a:gd name="T65" fmla="*/ 74 h 280"/>
                <a:gd name="T66" fmla="*/ 46 w 117"/>
                <a:gd name="T67" fmla="*/ 65 h 280"/>
                <a:gd name="T68" fmla="*/ 46 w 117"/>
                <a:gd name="T69" fmla="*/ 240 h 280"/>
                <a:gd name="T70" fmla="*/ 34 w 117"/>
                <a:gd name="T71" fmla="*/ 240 h 280"/>
                <a:gd name="T72" fmla="*/ 14 w 117"/>
                <a:gd name="T73" fmla="*/ 260 h 280"/>
                <a:gd name="T74" fmla="*/ 34 w 117"/>
                <a:gd name="T75" fmla="*/ 280 h 280"/>
                <a:gd name="T76" fmla="*/ 97 w 117"/>
                <a:gd name="T77" fmla="*/ 280 h 280"/>
                <a:gd name="T78" fmla="*/ 117 w 117"/>
                <a:gd name="T79" fmla="*/ 260 h 280"/>
                <a:gd name="T80" fmla="*/ 97 w 117"/>
                <a:gd name="T81" fmla="*/ 2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7" h="280">
                  <a:moveTo>
                    <a:pt x="97" y="240"/>
                  </a:moveTo>
                  <a:cubicBezTo>
                    <a:pt x="86" y="240"/>
                    <a:pt x="86" y="240"/>
                    <a:pt x="86" y="24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19"/>
                    <a:pt x="86" y="19"/>
                  </a:cubicBezTo>
                  <a:cubicBezTo>
                    <a:pt x="86" y="18"/>
                    <a:pt x="86" y="17"/>
                    <a:pt x="86" y="17"/>
                  </a:cubicBezTo>
                  <a:cubicBezTo>
                    <a:pt x="86" y="16"/>
                    <a:pt x="85" y="16"/>
                    <a:pt x="85" y="15"/>
                  </a:cubicBezTo>
                  <a:cubicBezTo>
                    <a:pt x="85" y="14"/>
                    <a:pt x="85" y="14"/>
                    <a:pt x="85" y="13"/>
                  </a:cubicBezTo>
                  <a:cubicBezTo>
                    <a:pt x="84" y="12"/>
                    <a:pt x="84" y="12"/>
                    <a:pt x="84" y="11"/>
                  </a:cubicBezTo>
                  <a:cubicBezTo>
                    <a:pt x="84" y="11"/>
                    <a:pt x="83" y="10"/>
                    <a:pt x="83" y="10"/>
                  </a:cubicBezTo>
                  <a:cubicBezTo>
                    <a:pt x="82" y="9"/>
                    <a:pt x="82" y="8"/>
                    <a:pt x="82" y="8"/>
                  </a:cubicBezTo>
                  <a:cubicBezTo>
                    <a:pt x="81" y="8"/>
                    <a:pt x="81" y="7"/>
                    <a:pt x="81" y="7"/>
                  </a:cubicBezTo>
                  <a:cubicBezTo>
                    <a:pt x="81" y="7"/>
                    <a:pt x="81" y="7"/>
                    <a:pt x="80" y="6"/>
                  </a:cubicBezTo>
                  <a:cubicBezTo>
                    <a:pt x="80" y="6"/>
                    <a:pt x="79" y="5"/>
                    <a:pt x="79" y="5"/>
                  </a:cubicBezTo>
                  <a:cubicBezTo>
                    <a:pt x="78" y="5"/>
                    <a:pt x="78" y="4"/>
                    <a:pt x="77" y="4"/>
                  </a:cubicBezTo>
                  <a:cubicBezTo>
                    <a:pt x="77" y="3"/>
                    <a:pt x="76" y="3"/>
                    <a:pt x="76" y="3"/>
                  </a:cubicBezTo>
                  <a:cubicBezTo>
                    <a:pt x="75" y="3"/>
                    <a:pt x="75" y="2"/>
                    <a:pt x="74" y="2"/>
                  </a:cubicBezTo>
                  <a:cubicBezTo>
                    <a:pt x="74" y="2"/>
                    <a:pt x="73" y="2"/>
                    <a:pt x="72" y="1"/>
                  </a:cubicBezTo>
                  <a:cubicBezTo>
                    <a:pt x="72" y="1"/>
                    <a:pt x="71" y="1"/>
                    <a:pt x="70" y="1"/>
                  </a:cubicBezTo>
                  <a:cubicBezTo>
                    <a:pt x="70" y="1"/>
                    <a:pt x="69" y="1"/>
                    <a:pt x="69" y="0"/>
                  </a:cubicBezTo>
                  <a:cubicBezTo>
                    <a:pt x="68" y="0"/>
                    <a:pt x="67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  <a:cubicBezTo>
                    <a:pt x="64" y="0"/>
                    <a:pt x="63" y="0"/>
                    <a:pt x="63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0" y="1"/>
                    <a:pt x="59" y="1"/>
                    <a:pt x="59" y="2"/>
                  </a:cubicBezTo>
                  <a:cubicBezTo>
                    <a:pt x="58" y="2"/>
                    <a:pt x="58" y="2"/>
                    <a:pt x="57" y="2"/>
                  </a:cubicBezTo>
                  <a:cubicBezTo>
                    <a:pt x="56" y="3"/>
                    <a:pt x="56" y="3"/>
                    <a:pt x="55" y="3"/>
                  </a:cubicBezTo>
                  <a:cubicBezTo>
                    <a:pt x="55" y="4"/>
                    <a:pt x="54" y="4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" y="52"/>
                    <a:pt x="0" y="65"/>
                    <a:pt x="8" y="73"/>
                  </a:cubicBezTo>
                  <a:cubicBezTo>
                    <a:pt x="12" y="77"/>
                    <a:pt x="17" y="79"/>
                    <a:pt x="23" y="79"/>
                  </a:cubicBezTo>
                  <a:cubicBezTo>
                    <a:pt x="27" y="79"/>
                    <a:pt x="32" y="78"/>
                    <a:pt x="36" y="74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23" y="240"/>
                    <a:pt x="14" y="249"/>
                    <a:pt x="14" y="260"/>
                  </a:cubicBezTo>
                  <a:cubicBezTo>
                    <a:pt x="14" y="271"/>
                    <a:pt x="23" y="280"/>
                    <a:pt x="34" y="280"/>
                  </a:cubicBezTo>
                  <a:cubicBezTo>
                    <a:pt x="97" y="280"/>
                    <a:pt x="97" y="280"/>
                    <a:pt x="97" y="280"/>
                  </a:cubicBezTo>
                  <a:cubicBezTo>
                    <a:pt x="108" y="280"/>
                    <a:pt x="117" y="271"/>
                    <a:pt x="117" y="260"/>
                  </a:cubicBezTo>
                  <a:cubicBezTo>
                    <a:pt x="117" y="249"/>
                    <a:pt x="108" y="240"/>
                    <a:pt x="97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There is No Privacy in Bankruptcy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You will have to reveal vast amounts of detailed, intimate, sometimes embarrassing information.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It is a federal crime to lie about your assets.  People go to prison for doing that.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All of your information will be on the web, anyone can find it.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People you owe money to, can ask you questions in a public meeting.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51" r="2408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6985001" cy="1828800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You Cannot Avoid Some Debts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/>
              <a:t>For example:</a:t>
            </a:r>
          </a:p>
          <a:p>
            <a:pPr marL="457200" indent="-4572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/>
              <a:t>Student loans (see next slide)</a:t>
            </a:r>
          </a:p>
          <a:p>
            <a:pPr marL="457200" indent="-4572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/>
              <a:t>Money you owe for buying luxury goods shortly before you file for bankruptcy</a:t>
            </a:r>
          </a:p>
          <a:p>
            <a:pPr marL="457200" indent="-4572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/>
              <a:t>Money you borrowed shortly before you file for bankruptcy</a:t>
            </a:r>
          </a:p>
          <a:p>
            <a:pPr marL="457200" indent="-457200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/>
              <a:t>Money you owe because you cheated or intentionally hurt someone </a:t>
            </a:r>
          </a:p>
          <a:p>
            <a:pPr>
              <a:spcAft>
                <a:spcPts val="1800"/>
              </a:spcAft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 colors">
      <a:dk1>
        <a:srgbClr val="323232"/>
      </a:dk1>
      <a:lt1>
        <a:srgbClr val="FFFFFF"/>
      </a:lt1>
      <a:dk2>
        <a:srgbClr val="1598D4"/>
      </a:dk2>
      <a:lt2>
        <a:srgbClr val="D8D8D8"/>
      </a:lt2>
      <a:accent1>
        <a:srgbClr val="39B4EB"/>
      </a:accent1>
      <a:accent2>
        <a:srgbClr val="FF6F0D"/>
      </a:accent2>
      <a:accent3>
        <a:srgbClr val="85CA3A"/>
      </a:accent3>
      <a:accent4>
        <a:srgbClr val="9900CC"/>
      </a:accent4>
      <a:accent5>
        <a:srgbClr val="FFA725"/>
      </a:accent5>
      <a:accent6>
        <a:srgbClr val="2354E8"/>
      </a:accent6>
      <a:hlink>
        <a:srgbClr val="49BAED"/>
      </a:hlink>
      <a:folHlink>
        <a:srgbClr val="49BAED"/>
      </a:folHlink>
    </a:clrScheme>
    <a:fontScheme name="Custom 10">
      <a:majorFont>
        <a:latin typeface="segoe ui"/>
        <a:ea typeface=""/>
        <a:cs typeface=""/>
      </a:majorFont>
      <a:minorFont>
        <a:latin typeface="seog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ln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640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seoge ui</vt:lpstr>
      <vt:lpstr>Wingdings</vt:lpstr>
      <vt:lpstr>Office Theme</vt:lpstr>
      <vt:lpstr>Why You Don’t Want to  Go into Bankruptcy</vt:lpstr>
      <vt:lpstr>What is Bankruptcy?</vt:lpstr>
      <vt:lpstr>Why Would a Person File for Bankruptcy? </vt:lpstr>
      <vt:lpstr>Two Main Types of  Consumer Bankruptcy   CHAPTER 7 &amp; CHAPTER 13</vt:lpstr>
      <vt:lpstr>Key Features of Chapter 7 </vt:lpstr>
      <vt:lpstr>Key Features of Chapter 13 </vt:lpstr>
      <vt:lpstr>What are the “Exemptions”?</vt:lpstr>
      <vt:lpstr>There is No Privacy in Bankruptcy</vt:lpstr>
      <vt:lpstr>You Cannot Avoid Some Debts</vt:lpstr>
      <vt:lpstr>Student Loans</vt:lpstr>
      <vt:lpstr>And there is More Bad News . . .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 Don’t Want to  Go into Bankruptcy</dc:title>
  <dc:creator/>
  <cp:lastModifiedBy>Raj Prazad</cp:lastModifiedBy>
  <cp:revision>8</cp:revision>
  <cp:lastPrinted>1900-01-01T00:00:00Z</cp:lastPrinted>
  <dcterms:created xsi:type="dcterms:W3CDTF">1900-01-01T00:00:00Z</dcterms:created>
  <dcterms:modified xsi:type="dcterms:W3CDTF">2023-08-28T13:32:24Z</dcterms:modified>
</cp:coreProperties>
</file>